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5143500" type="screen16x9"/>
  <p:notesSz cx="6858000" cy="9144000"/>
  <p:embeddedFontLst>
    <p:embeddedFont>
      <p:font typeface="Open Sans" panose="020B0606030504020204" pitchFamily="34" charset="0"/>
      <p:regular r:id="rId34"/>
      <p:bold r:id="rId35"/>
      <p:italic r:id="rId36"/>
      <p:boldItalic r:id="rId3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4" d="100"/>
          <a:sy n="104" d="100"/>
        </p:scale>
        <p:origin x="221"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font" Target="fonts/font1.fntdata"/><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font" Target="fonts/font4.fntdata"/><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font" Target="fonts/font2.fntdata"/><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Shape 5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4" name="Shape 5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4" name="Shape 14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Shape 15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4" name="Shape 15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Shape 1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4" name="Shape 16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Shape 17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4" name="Shape 17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Shape 1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4" name="Shape 18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Shape 1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4" name="Shape 19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Shape 20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5" name="Shape 20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Shape 21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5" name="Shape 21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Shape 22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5" name="Shape 22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Shape 23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4" name="Shape 23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Shape 6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2" name="Shape 6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Shape 24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5" name="Shape 24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Shape 25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5" name="Shape 25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Shape 26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5" name="Shape 26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Shape 27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5" name="Shape 27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Shape 28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85" name="Shape 28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Shape 29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95" name="Shape 29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Shape 30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05" name="Shape 30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3"/>
        <p:cNvGrpSpPr/>
        <p:nvPr/>
      </p:nvGrpSpPr>
      <p:grpSpPr>
        <a:xfrm>
          <a:off x="0" y="0"/>
          <a:ext cx="0" cy="0"/>
          <a:chOff x="0" y="0"/>
          <a:chExt cx="0" cy="0"/>
        </a:xfrm>
      </p:grpSpPr>
      <p:sp>
        <p:nvSpPr>
          <p:cNvPr id="314" name="Shape 31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15" name="Shape 31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Shape 32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26" name="Shape 32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4"/>
        <p:cNvGrpSpPr/>
        <p:nvPr/>
      </p:nvGrpSpPr>
      <p:grpSpPr>
        <a:xfrm>
          <a:off x="0" y="0"/>
          <a:ext cx="0" cy="0"/>
          <a:chOff x="0" y="0"/>
          <a:chExt cx="0" cy="0"/>
        </a:xfrm>
      </p:grpSpPr>
      <p:sp>
        <p:nvSpPr>
          <p:cNvPr id="335" name="Shape 33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36" name="Shape 33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Shape 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2" name="Shape 7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Shape 34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46" name="Shape 34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5"/>
        <p:cNvGrpSpPr/>
        <p:nvPr/>
      </p:nvGrpSpPr>
      <p:grpSpPr>
        <a:xfrm>
          <a:off x="0" y="0"/>
          <a:ext cx="0" cy="0"/>
          <a:chOff x="0" y="0"/>
          <a:chExt cx="0" cy="0"/>
        </a:xfrm>
      </p:grpSpPr>
      <p:sp>
        <p:nvSpPr>
          <p:cNvPr id="356" name="Shape 3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57" name="Shape 35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2" name="Shape 9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2" name="Shape 10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3" name="Shape 11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4" name="Shape 12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4" name="Shape 13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Shape 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3"/>
        <p:cNvGrpSpPr/>
        <p:nvPr/>
      </p:nvGrpSpPr>
      <p:grpSpPr>
        <a:xfrm>
          <a:off x="0" y="0"/>
          <a:ext cx="0" cy="0"/>
          <a:chOff x="0" y="0"/>
          <a:chExt cx="0" cy="0"/>
        </a:xfrm>
      </p:grpSpPr>
      <p:sp>
        <p:nvSpPr>
          <p:cNvPr id="44" name="Shape 44"/>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5" name="Shape 4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6"/>
        <p:cNvGrpSpPr/>
        <p:nvPr/>
      </p:nvGrpSpPr>
      <p:grpSpPr>
        <a:xfrm>
          <a:off x="0" y="0"/>
          <a:ext cx="0" cy="0"/>
          <a:chOff x="0" y="0"/>
          <a:chExt cx="0" cy="0"/>
        </a:xfrm>
      </p:grpSpPr>
      <p:sp>
        <p:nvSpPr>
          <p:cNvPr id="47" name="Shape 47"/>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8" name="Shape 48"/>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9" name="Shape 4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Shape 5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Shape 1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Shape 1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Shape 2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Shape 2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Shape 3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Shape 3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Shape 37"/>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ustom Layout 1">
  <p:cSld name="CUSTOM">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None/>
              <a:defRPr/>
            </a:lvl1pPr>
            <a:lvl2pPr lvl="1">
              <a:spcBef>
                <a:spcPts val="0"/>
              </a:spcBef>
              <a:spcAft>
                <a:spcPts val="0"/>
              </a:spcAft>
              <a:buNone/>
              <a:defRPr/>
            </a:lvl2pPr>
            <a:lvl3pPr lvl="2">
              <a:spcBef>
                <a:spcPts val="0"/>
              </a:spcBef>
              <a:spcAft>
                <a:spcPts val="0"/>
              </a:spcAft>
              <a:buNone/>
              <a:defRPr/>
            </a:lvl3pPr>
            <a:lvl4pPr lvl="3">
              <a:spcBef>
                <a:spcPts val="0"/>
              </a:spcBef>
              <a:spcAft>
                <a:spcPts val="0"/>
              </a:spcAft>
              <a:buNone/>
              <a:defRPr/>
            </a:lvl4pPr>
            <a:lvl5pPr lvl="4">
              <a:spcBef>
                <a:spcPts val="0"/>
              </a:spcBef>
              <a:spcAft>
                <a:spcPts val="0"/>
              </a:spcAft>
              <a:buNone/>
              <a:defRPr/>
            </a:lvl5pPr>
            <a:lvl6pPr lvl="5">
              <a:spcBef>
                <a:spcPts val="0"/>
              </a:spcBef>
              <a:spcAft>
                <a:spcPts val="0"/>
              </a:spcAft>
              <a:buNone/>
              <a:defRPr/>
            </a:lvl6pPr>
            <a:lvl7pPr lvl="6">
              <a:spcBef>
                <a:spcPts val="0"/>
              </a:spcBef>
              <a:spcAft>
                <a:spcPts val="0"/>
              </a:spcAft>
              <a:buNone/>
              <a:defRPr/>
            </a:lvl7pPr>
            <a:lvl8pPr lvl="7">
              <a:spcBef>
                <a:spcPts val="0"/>
              </a:spcBef>
              <a:spcAft>
                <a:spcPts val="0"/>
              </a:spcAft>
              <a:buNone/>
              <a:defRPr/>
            </a:lvl8pPr>
            <a:lvl9pPr lvl="8">
              <a:spcBef>
                <a:spcPts val="0"/>
              </a:spcBef>
              <a:spcAft>
                <a:spcPts val="0"/>
              </a:spcAft>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13047"/>
        </a:solidFill>
        <a:effectLst/>
      </p:bgPr>
    </p:bg>
    <p:spTree>
      <p:nvGrpSpPr>
        <p:cNvPr id="1" name="Shape 55"/>
        <p:cNvGrpSpPr/>
        <p:nvPr/>
      </p:nvGrpSpPr>
      <p:grpSpPr>
        <a:xfrm>
          <a:off x="0" y="0"/>
          <a:ext cx="0" cy="0"/>
          <a:chOff x="0" y="0"/>
          <a:chExt cx="0" cy="0"/>
        </a:xfrm>
      </p:grpSpPr>
      <p:cxnSp>
        <p:nvCxnSpPr>
          <p:cNvPr id="56" name="Shape 56"/>
          <p:cNvCxnSpPr/>
          <p:nvPr/>
        </p:nvCxnSpPr>
        <p:spPr>
          <a:xfrm>
            <a:off x="333300" y="2571750"/>
            <a:ext cx="8477400" cy="0"/>
          </a:xfrm>
          <a:prstGeom prst="straightConnector1">
            <a:avLst/>
          </a:prstGeom>
          <a:noFill/>
          <a:ln w="9525" cap="flat" cmpd="sng">
            <a:solidFill>
              <a:srgbClr val="FFFFFF"/>
            </a:solidFill>
            <a:prstDash val="solid"/>
            <a:round/>
            <a:headEnd type="none" w="med" len="med"/>
            <a:tailEnd type="none" w="med" len="med"/>
          </a:ln>
        </p:spPr>
      </p:cxnSp>
      <p:sp>
        <p:nvSpPr>
          <p:cNvPr id="57" name="Shape 57"/>
          <p:cNvSpPr txBox="1"/>
          <p:nvPr/>
        </p:nvSpPr>
        <p:spPr>
          <a:xfrm>
            <a:off x="291900" y="1138775"/>
            <a:ext cx="7690200" cy="1386000"/>
          </a:xfrm>
          <a:prstGeom prst="rect">
            <a:avLst/>
          </a:prstGeom>
          <a:noFill/>
          <a:ln>
            <a:noFill/>
          </a:ln>
        </p:spPr>
        <p:txBody>
          <a:bodyPr spcFirstLastPara="1" wrap="square" lIns="91425" tIns="91425" rIns="91425" bIns="91425" anchor="b" anchorCtr="0">
            <a:noAutofit/>
          </a:bodyPr>
          <a:lstStyle/>
          <a:p>
            <a:pPr marL="0" lvl="0" indent="0" rtl="0">
              <a:spcBef>
                <a:spcPts val="0"/>
              </a:spcBef>
              <a:spcAft>
                <a:spcPts val="0"/>
              </a:spcAft>
              <a:buNone/>
            </a:pPr>
            <a:r>
              <a:rPr lang="en" sz="3600" b="1">
                <a:solidFill>
                  <a:srgbClr val="FBB03B"/>
                </a:solidFill>
                <a:latin typeface="Open Sans"/>
                <a:ea typeface="Open Sans"/>
                <a:cs typeface="Open Sans"/>
                <a:sym typeface="Open Sans"/>
              </a:rPr>
              <a:t>Lessons from a Mature Disciple</a:t>
            </a:r>
            <a:endParaRPr sz="3600" b="1">
              <a:solidFill>
                <a:srgbClr val="FBB03B"/>
              </a:solidFill>
              <a:latin typeface="Open Sans"/>
              <a:ea typeface="Open Sans"/>
              <a:cs typeface="Open Sans"/>
              <a:sym typeface="Open Sans"/>
            </a:endParaRPr>
          </a:p>
        </p:txBody>
      </p:sp>
      <p:sp>
        <p:nvSpPr>
          <p:cNvPr id="58" name="Shape 58"/>
          <p:cNvSpPr txBox="1"/>
          <p:nvPr/>
        </p:nvSpPr>
        <p:spPr>
          <a:xfrm>
            <a:off x="291900" y="2571750"/>
            <a:ext cx="6971400" cy="9462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3000" b="1">
                <a:solidFill>
                  <a:srgbClr val="FFFFFF"/>
                </a:solidFill>
                <a:latin typeface="Open Sans"/>
                <a:ea typeface="Open Sans"/>
                <a:cs typeface="Open Sans"/>
                <a:sym typeface="Open Sans"/>
              </a:rPr>
              <a:t>2 Peter 1:1-4</a:t>
            </a:r>
            <a:endParaRPr sz="3000" b="1">
              <a:solidFill>
                <a:srgbClr val="FFFFFF"/>
              </a:solidFill>
              <a:latin typeface="Open Sans"/>
              <a:ea typeface="Open Sans"/>
              <a:cs typeface="Open Sans"/>
              <a:sym typeface="Open Sans"/>
            </a:endParaRPr>
          </a:p>
        </p:txBody>
      </p:sp>
      <p:pic>
        <p:nvPicPr>
          <p:cNvPr id="59" name="Shape 59"/>
          <p:cNvPicPr preferRelativeResize="0"/>
          <p:nvPr/>
        </p:nvPicPr>
        <p:blipFill>
          <a:blip r:embed="rId3">
            <a:alphaModFix/>
          </a:blip>
          <a:stretch>
            <a:fillRect/>
          </a:stretch>
        </p:blipFill>
        <p:spPr>
          <a:xfrm>
            <a:off x="8320824" y="1773080"/>
            <a:ext cx="489875" cy="560108"/>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13047"/>
        </a:solidFill>
        <a:effectLst/>
      </p:bgPr>
    </p:bg>
    <p:spTree>
      <p:nvGrpSpPr>
        <p:cNvPr id="1" name="Shape 145"/>
        <p:cNvGrpSpPr/>
        <p:nvPr/>
      </p:nvGrpSpPr>
      <p:grpSpPr>
        <a:xfrm>
          <a:off x="0" y="0"/>
          <a:ext cx="0" cy="0"/>
          <a:chOff x="0" y="0"/>
          <a:chExt cx="0" cy="0"/>
        </a:xfrm>
      </p:grpSpPr>
      <p:sp>
        <p:nvSpPr>
          <p:cNvPr id="146" name="Shape 146"/>
          <p:cNvSpPr txBox="1"/>
          <p:nvPr/>
        </p:nvSpPr>
        <p:spPr>
          <a:xfrm>
            <a:off x="222325" y="149575"/>
            <a:ext cx="4143000" cy="4887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Clr>
                <a:schemeClr val="dk1"/>
              </a:buClr>
              <a:buSzPts val="1100"/>
              <a:buFont typeface="Arial"/>
              <a:buNone/>
            </a:pPr>
            <a:r>
              <a:rPr lang="en" sz="2400">
                <a:solidFill>
                  <a:schemeClr val="lt1"/>
                </a:solidFill>
                <a:latin typeface="Open Sans"/>
                <a:ea typeface="Open Sans"/>
                <a:cs typeface="Open Sans"/>
                <a:sym typeface="Open Sans"/>
              </a:rPr>
              <a:t>2 Peter 1:1-4</a:t>
            </a:r>
            <a:endParaRPr sz="2400">
              <a:solidFill>
                <a:schemeClr val="lt1"/>
              </a:solidFill>
              <a:latin typeface="Open Sans"/>
              <a:ea typeface="Open Sans"/>
              <a:cs typeface="Open Sans"/>
              <a:sym typeface="Open Sans"/>
            </a:endParaRPr>
          </a:p>
          <a:p>
            <a:pPr marL="0" lvl="0" indent="0" rtl="0">
              <a:spcBef>
                <a:spcPts val="0"/>
              </a:spcBef>
              <a:spcAft>
                <a:spcPts val="0"/>
              </a:spcAft>
              <a:buNone/>
            </a:pPr>
            <a:endParaRPr sz="2400">
              <a:solidFill>
                <a:srgbClr val="FFFFFF"/>
              </a:solidFill>
              <a:latin typeface="Open Sans"/>
              <a:ea typeface="Open Sans"/>
              <a:cs typeface="Open Sans"/>
              <a:sym typeface="Open Sans"/>
            </a:endParaRPr>
          </a:p>
        </p:txBody>
      </p:sp>
      <p:sp>
        <p:nvSpPr>
          <p:cNvPr id="147" name="Shape 147"/>
          <p:cNvSpPr txBox="1"/>
          <p:nvPr/>
        </p:nvSpPr>
        <p:spPr>
          <a:xfrm>
            <a:off x="444625" y="1675425"/>
            <a:ext cx="6891600" cy="26373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148" name="Shape 148"/>
          <p:cNvSpPr txBox="1"/>
          <p:nvPr/>
        </p:nvSpPr>
        <p:spPr>
          <a:xfrm>
            <a:off x="333300" y="735775"/>
            <a:ext cx="8477400" cy="37614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Clr>
                <a:schemeClr val="dk1"/>
              </a:buClr>
              <a:buSzPts val="1100"/>
              <a:buFont typeface="Arial"/>
              <a:buNone/>
            </a:pPr>
            <a:r>
              <a:rPr lang="en" sz="2000" b="1" baseline="30000">
                <a:solidFill>
                  <a:srgbClr val="FFFFFF"/>
                </a:solidFill>
                <a:latin typeface="Open Sans"/>
                <a:ea typeface="Open Sans"/>
                <a:cs typeface="Open Sans"/>
                <a:sym typeface="Open Sans"/>
              </a:rPr>
              <a:t>1</a:t>
            </a:r>
            <a:r>
              <a:rPr lang="en" sz="2000" b="1">
                <a:solidFill>
                  <a:srgbClr val="FFFFFF"/>
                </a:solidFill>
                <a:latin typeface="Open Sans"/>
                <a:ea typeface="Open Sans"/>
                <a:cs typeface="Open Sans"/>
                <a:sym typeface="Open Sans"/>
              </a:rPr>
              <a:t> Simon Peter, a servant and an apostle of Jesus Christ, to them that have obtained like precious faith with us </a:t>
            </a:r>
            <a:r>
              <a:rPr lang="en" sz="2000" b="1">
                <a:solidFill>
                  <a:srgbClr val="FBB03B"/>
                </a:solidFill>
                <a:latin typeface="Open Sans"/>
                <a:ea typeface="Open Sans"/>
                <a:cs typeface="Open Sans"/>
                <a:sym typeface="Open Sans"/>
              </a:rPr>
              <a:t>through the righteousness of God</a:t>
            </a:r>
            <a:r>
              <a:rPr lang="en" sz="2000" b="1">
                <a:solidFill>
                  <a:srgbClr val="FFFFFF"/>
                </a:solidFill>
                <a:latin typeface="Open Sans"/>
                <a:ea typeface="Open Sans"/>
                <a:cs typeface="Open Sans"/>
                <a:sym typeface="Open Sans"/>
              </a:rPr>
              <a:t> </a:t>
            </a:r>
            <a:r>
              <a:rPr lang="en" sz="2000" b="1">
                <a:solidFill>
                  <a:srgbClr val="FBB03B"/>
                </a:solidFill>
                <a:latin typeface="Open Sans"/>
                <a:ea typeface="Open Sans"/>
                <a:cs typeface="Open Sans"/>
                <a:sym typeface="Open Sans"/>
              </a:rPr>
              <a:t>and our Saviour Jesus Christ:</a:t>
            </a:r>
            <a:r>
              <a:rPr lang="en" sz="2000" b="1">
                <a:solidFill>
                  <a:srgbClr val="FFFFFF"/>
                </a:solidFill>
                <a:latin typeface="Open Sans"/>
                <a:ea typeface="Open Sans"/>
                <a:cs typeface="Open Sans"/>
                <a:sym typeface="Open Sans"/>
              </a:rPr>
              <a:t> </a:t>
            </a:r>
            <a:r>
              <a:rPr lang="en" sz="2000" b="1" baseline="30000">
                <a:solidFill>
                  <a:srgbClr val="FFFFFF"/>
                </a:solidFill>
                <a:latin typeface="Open Sans"/>
                <a:ea typeface="Open Sans"/>
                <a:cs typeface="Open Sans"/>
                <a:sym typeface="Open Sans"/>
              </a:rPr>
              <a:t>2</a:t>
            </a:r>
            <a:r>
              <a:rPr lang="en" sz="2000" b="1">
                <a:solidFill>
                  <a:srgbClr val="FFFFFF"/>
                </a:solidFill>
                <a:latin typeface="Open Sans"/>
                <a:ea typeface="Open Sans"/>
                <a:cs typeface="Open Sans"/>
                <a:sym typeface="Open Sans"/>
              </a:rPr>
              <a:t> Grace and peace be multiplied unto you through the knowledge of God, and of Jesus our Lord, </a:t>
            </a:r>
            <a:r>
              <a:rPr lang="en" sz="2000" b="1" baseline="30000">
                <a:solidFill>
                  <a:srgbClr val="FFFFFF"/>
                </a:solidFill>
                <a:latin typeface="Open Sans"/>
                <a:ea typeface="Open Sans"/>
                <a:cs typeface="Open Sans"/>
                <a:sym typeface="Open Sans"/>
              </a:rPr>
              <a:t>3</a:t>
            </a:r>
            <a:r>
              <a:rPr lang="en" sz="2000" b="1">
                <a:solidFill>
                  <a:srgbClr val="FFFFFF"/>
                </a:solidFill>
                <a:latin typeface="Open Sans"/>
                <a:ea typeface="Open Sans"/>
                <a:cs typeface="Open Sans"/>
                <a:sym typeface="Open Sans"/>
              </a:rPr>
              <a:t> according as his divine power hath given unto us all things that </a:t>
            </a:r>
            <a:r>
              <a:rPr lang="en" sz="2000" b="1" i="1">
                <a:solidFill>
                  <a:srgbClr val="FFFFFF"/>
                </a:solidFill>
                <a:latin typeface="Open Sans"/>
                <a:ea typeface="Open Sans"/>
                <a:cs typeface="Open Sans"/>
                <a:sym typeface="Open Sans"/>
              </a:rPr>
              <a:t>pertain </a:t>
            </a:r>
            <a:r>
              <a:rPr lang="en" sz="2000" b="1">
                <a:solidFill>
                  <a:srgbClr val="FFFFFF"/>
                </a:solidFill>
                <a:latin typeface="Open Sans"/>
                <a:ea typeface="Open Sans"/>
                <a:cs typeface="Open Sans"/>
                <a:sym typeface="Open Sans"/>
              </a:rPr>
              <a:t>unto life and godliness, through the knowledge of him that hath called us to glory and virtue: </a:t>
            </a:r>
            <a:r>
              <a:rPr lang="en" sz="2000" b="1" baseline="30000">
                <a:solidFill>
                  <a:srgbClr val="FFFFFF"/>
                </a:solidFill>
                <a:latin typeface="Open Sans"/>
                <a:ea typeface="Open Sans"/>
                <a:cs typeface="Open Sans"/>
                <a:sym typeface="Open Sans"/>
              </a:rPr>
              <a:t>4</a:t>
            </a:r>
            <a:r>
              <a:rPr lang="en" sz="2000" b="1">
                <a:solidFill>
                  <a:srgbClr val="FFFFFF"/>
                </a:solidFill>
                <a:latin typeface="Open Sans"/>
                <a:ea typeface="Open Sans"/>
                <a:cs typeface="Open Sans"/>
                <a:sym typeface="Open Sans"/>
              </a:rPr>
              <a:t> whereby are given unto us exceeding great and precious promises: that by these ye might be partakers of the divine nature, having escaped the corruption that is in the world through lust.</a:t>
            </a:r>
            <a:endParaRPr sz="2000" b="1">
              <a:solidFill>
                <a:srgbClr val="FFFFFF"/>
              </a:solidFill>
              <a:latin typeface="Open Sans"/>
              <a:ea typeface="Open Sans"/>
              <a:cs typeface="Open Sans"/>
              <a:sym typeface="Open Sans"/>
            </a:endParaRPr>
          </a:p>
          <a:p>
            <a:pPr marL="0" lvl="0" indent="0" rtl="0">
              <a:spcBef>
                <a:spcPts val="0"/>
              </a:spcBef>
              <a:spcAft>
                <a:spcPts val="0"/>
              </a:spcAft>
              <a:buClr>
                <a:schemeClr val="dk1"/>
              </a:buClr>
              <a:buSzPts val="1100"/>
              <a:buFont typeface="Arial"/>
              <a:buNone/>
            </a:pPr>
            <a:endParaRPr sz="2000" b="1">
              <a:solidFill>
                <a:srgbClr val="FFFFFF"/>
              </a:solidFill>
              <a:latin typeface="Open Sans"/>
              <a:ea typeface="Open Sans"/>
              <a:cs typeface="Open Sans"/>
              <a:sym typeface="Open Sans"/>
            </a:endParaRPr>
          </a:p>
          <a:p>
            <a:pPr marL="0" lvl="0" indent="0" rtl="0">
              <a:spcBef>
                <a:spcPts val="0"/>
              </a:spcBef>
              <a:spcAft>
                <a:spcPts val="0"/>
              </a:spcAft>
              <a:buNone/>
            </a:pPr>
            <a:endParaRPr sz="2000" b="1">
              <a:solidFill>
                <a:srgbClr val="FFFFFF"/>
              </a:solidFill>
              <a:latin typeface="Open Sans"/>
              <a:ea typeface="Open Sans"/>
              <a:cs typeface="Open Sans"/>
              <a:sym typeface="Open Sans"/>
            </a:endParaRPr>
          </a:p>
        </p:txBody>
      </p:sp>
      <p:cxnSp>
        <p:nvCxnSpPr>
          <p:cNvPr id="149" name="Shape 149"/>
          <p:cNvCxnSpPr/>
          <p:nvPr/>
        </p:nvCxnSpPr>
        <p:spPr>
          <a:xfrm>
            <a:off x="333300" y="5041150"/>
            <a:ext cx="8477400" cy="0"/>
          </a:xfrm>
          <a:prstGeom prst="straightConnector1">
            <a:avLst/>
          </a:prstGeom>
          <a:noFill/>
          <a:ln w="9525" cap="flat" cmpd="sng">
            <a:solidFill>
              <a:srgbClr val="FFFFFF"/>
            </a:solidFill>
            <a:prstDash val="solid"/>
            <a:round/>
            <a:headEnd type="none" w="med" len="med"/>
            <a:tailEnd type="none" w="med" len="med"/>
          </a:ln>
        </p:spPr>
      </p:cxnSp>
      <p:cxnSp>
        <p:nvCxnSpPr>
          <p:cNvPr id="150" name="Shape 150"/>
          <p:cNvCxnSpPr/>
          <p:nvPr/>
        </p:nvCxnSpPr>
        <p:spPr>
          <a:xfrm>
            <a:off x="333300" y="735775"/>
            <a:ext cx="8477400" cy="0"/>
          </a:xfrm>
          <a:prstGeom prst="straightConnector1">
            <a:avLst/>
          </a:prstGeom>
          <a:noFill/>
          <a:ln w="9525" cap="flat" cmpd="sng">
            <a:solidFill>
              <a:srgbClr val="FFFFFF"/>
            </a:solidFill>
            <a:prstDash val="solid"/>
            <a:round/>
            <a:headEnd type="none" w="med" len="med"/>
            <a:tailEnd type="none" w="med" len="med"/>
          </a:ln>
        </p:spPr>
      </p:cxnSp>
      <p:pic>
        <p:nvPicPr>
          <p:cNvPr id="151" name="Shape 151"/>
          <p:cNvPicPr preferRelativeResize="0"/>
          <p:nvPr/>
        </p:nvPicPr>
        <p:blipFill>
          <a:blip r:embed="rId3">
            <a:alphaModFix/>
          </a:blip>
          <a:stretch>
            <a:fillRect/>
          </a:stretch>
        </p:blipFill>
        <p:spPr>
          <a:xfrm>
            <a:off x="8320824" y="4396918"/>
            <a:ext cx="489875" cy="560108"/>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13047"/>
        </a:solidFill>
        <a:effectLst/>
      </p:bgPr>
    </p:bg>
    <p:spTree>
      <p:nvGrpSpPr>
        <p:cNvPr id="1" name="Shape 155"/>
        <p:cNvGrpSpPr/>
        <p:nvPr/>
      </p:nvGrpSpPr>
      <p:grpSpPr>
        <a:xfrm>
          <a:off x="0" y="0"/>
          <a:ext cx="0" cy="0"/>
          <a:chOff x="0" y="0"/>
          <a:chExt cx="0" cy="0"/>
        </a:xfrm>
      </p:grpSpPr>
      <p:sp>
        <p:nvSpPr>
          <p:cNvPr id="156" name="Shape 156"/>
          <p:cNvSpPr txBox="1"/>
          <p:nvPr/>
        </p:nvSpPr>
        <p:spPr>
          <a:xfrm>
            <a:off x="222325" y="149575"/>
            <a:ext cx="6002400" cy="4887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2400">
                <a:solidFill>
                  <a:srgbClr val="FFFFFF"/>
                </a:solidFill>
                <a:latin typeface="Open Sans"/>
                <a:ea typeface="Open Sans"/>
                <a:cs typeface="Open Sans"/>
                <a:sym typeface="Open Sans"/>
              </a:rPr>
              <a:t>Isaiah 64:6</a:t>
            </a:r>
            <a:endParaRPr sz="2400">
              <a:solidFill>
                <a:srgbClr val="FFFFFF"/>
              </a:solidFill>
              <a:latin typeface="Open Sans"/>
              <a:ea typeface="Open Sans"/>
              <a:cs typeface="Open Sans"/>
              <a:sym typeface="Open Sans"/>
            </a:endParaRPr>
          </a:p>
        </p:txBody>
      </p:sp>
      <p:sp>
        <p:nvSpPr>
          <p:cNvPr id="157" name="Shape 157"/>
          <p:cNvSpPr txBox="1"/>
          <p:nvPr/>
        </p:nvSpPr>
        <p:spPr>
          <a:xfrm>
            <a:off x="444625" y="1675425"/>
            <a:ext cx="6891600" cy="26373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158" name="Shape 158"/>
          <p:cNvSpPr txBox="1"/>
          <p:nvPr/>
        </p:nvSpPr>
        <p:spPr>
          <a:xfrm>
            <a:off x="333300" y="811975"/>
            <a:ext cx="8477400" cy="35769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3000" b="1" baseline="30000">
                <a:solidFill>
                  <a:srgbClr val="FFFFFF"/>
                </a:solidFill>
                <a:latin typeface="Open Sans"/>
                <a:ea typeface="Open Sans"/>
                <a:cs typeface="Open Sans"/>
                <a:sym typeface="Open Sans"/>
              </a:rPr>
              <a:t>6</a:t>
            </a:r>
            <a:r>
              <a:rPr lang="en" sz="3000" b="1">
                <a:solidFill>
                  <a:srgbClr val="FFFFFF"/>
                </a:solidFill>
                <a:latin typeface="Open Sans"/>
                <a:ea typeface="Open Sans"/>
                <a:cs typeface="Open Sans"/>
                <a:sym typeface="Open Sans"/>
              </a:rPr>
              <a:t> But we are all as an unclean </a:t>
            </a:r>
            <a:r>
              <a:rPr lang="en" sz="3000" b="1" i="1">
                <a:solidFill>
                  <a:srgbClr val="FFFFFF"/>
                </a:solidFill>
                <a:latin typeface="Open Sans"/>
                <a:ea typeface="Open Sans"/>
                <a:cs typeface="Open Sans"/>
                <a:sym typeface="Open Sans"/>
              </a:rPr>
              <a:t>thing</a:t>
            </a:r>
            <a:r>
              <a:rPr lang="en" sz="3000" b="1">
                <a:solidFill>
                  <a:srgbClr val="FFFFFF"/>
                </a:solidFill>
                <a:latin typeface="Open Sans"/>
                <a:ea typeface="Open Sans"/>
                <a:cs typeface="Open Sans"/>
                <a:sym typeface="Open Sans"/>
              </a:rPr>
              <a:t>,</a:t>
            </a:r>
            <a:br>
              <a:rPr lang="en" sz="3000" b="1">
                <a:solidFill>
                  <a:srgbClr val="FFFFFF"/>
                </a:solidFill>
                <a:latin typeface="Open Sans"/>
                <a:ea typeface="Open Sans"/>
                <a:cs typeface="Open Sans"/>
                <a:sym typeface="Open Sans"/>
              </a:rPr>
            </a:br>
            <a:r>
              <a:rPr lang="en" sz="3000" b="1">
                <a:solidFill>
                  <a:srgbClr val="FFFFFF"/>
                </a:solidFill>
                <a:latin typeface="Open Sans"/>
                <a:ea typeface="Open Sans"/>
                <a:cs typeface="Open Sans"/>
                <a:sym typeface="Open Sans"/>
              </a:rPr>
              <a:t>and </a:t>
            </a:r>
            <a:r>
              <a:rPr lang="en" sz="3000" b="1">
                <a:solidFill>
                  <a:srgbClr val="FBB03B"/>
                </a:solidFill>
                <a:latin typeface="Open Sans"/>
                <a:ea typeface="Open Sans"/>
                <a:cs typeface="Open Sans"/>
                <a:sym typeface="Open Sans"/>
              </a:rPr>
              <a:t>all our righteousnesses </a:t>
            </a:r>
            <a:r>
              <a:rPr lang="en" sz="3000" b="1" i="1">
                <a:solidFill>
                  <a:srgbClr val="FBB03B"/>
                </a:solidFill>
                <a:latin typeface="Open Sans"/>
                <a:ea typeface="Open Sans"/>
                <a:cs typeface="Open Sans"/>
                <a:sym typeface="Open Sans"/>
              </a:rPr>
              <a:t>are </a:t>
            </a:r>
            <a:r>
              <a:rPr lang="en" sz="3000" b="1">
                <a:solidFill>
                  <a:srgbClr val="FBB03B"/>
                </a:solidFill>
                <a:latin typeface="Open Sans"/>
                <a:ea typeface="Open Sans"/>
                <a:cs typeface="Open Sans"/>
                <a:sym typeface="Open Sans"/>
              </a:rPr>
              <a:t>as filthy rags</a:t>
            </a:r>
            <a:r>
              <a:rPr lang="en" sz="3000" b="1">
                <a:solidFill>
                  <a:srgbClr val="FFFFFF"/>
                </a:solidFill>
                <a:latin typeface="Open Sans"/>
                <a:ea typeface="Open Sans"/>
                <a:cs typeface="Open Sans"/>
                <a:sym typeface="Open Sans"/>
              </a:rPr>
              <a:t>; and we all do fade as a leaf;</a:t>
            </a:r>
            <a:br>
              <a:rPr lang="en" sz="3000" b="1">
                <a:solidFill>
                  <a:srgbClr val="FFFFFF"/>
                </a:solidFill>
                <a:latin typeface="Open Sans"/>
                <a:ea typeface="Open Sans"/>
                <a:cs typeface="Open Sans"/>
                <a:sym typeface="Open Sans"/>
              </a:rPr>
            </a:br>
            <a:r>
              <a:rPr lang="en" sz="3000" b="1">
                <a:solidFill>
                  <a:srgbClr val="FFFFFF"/>
                </a:solidFill>
                <a:latin typeface="Open Sans"/>
                <a:ea typeface="Open Sans"/>
                <a:cs typeface="Open Sans"/>
                <a:sym typeface="Open Sans"/>
              </a:rPr>
              <a:t>and our iniquities, like the wind, have taken us away.</a:t>
            </a:r>
            <a:endParaRPr sz="3000" b="1">
              <a:solidFill>
                <a:srgbClr val="FFFFFF"/>
              </a:solidFill>
              <a:latin typeface="Open Sans"/>
              <a:ea typeface="Open Sans"/>
              <a:cs typeface="Open Sans"/>
              <a:sym typeface="Open Sans"/>
            </a:endParaRPr>
          </a:p>
        </p:txBody>
      </p:sp>
      <p:cxnSp>
        <p:nvCxnSpPr>
          <p:cNvPr id="159" name="Shape 159"/>
          <p:cNvCxnSpPr/>
          <p:nvPr/>
        </p:nvCxnSpPr>
        <p:spPr>
          <a:xfrm>
            <a:off x="333300" y="5041150"/>
            <a:ext cx="8477400" cy="0"/>
          </a:xfrm>
          <a:prstGeom prst="straightConnector1">
            <a:avLst/>
          </a:prstGeom>
          <a:noFill/>
          <a:ln w="9525" cap="flat" cmpd="sng">
            <a:solidFill>
              <a:srgbClr val="FFFFFF"/>
            </a:solidFill>
            <a:prstDash val="solid"/>
            <a:round/>
            <a:headEnd type="none" w="med" len="med"/>
            <a:tailEnd type="none" w="med" len="med"/>
          </a:ln>
        </p:spPr>
      </p:cxnSp>
      <p:cxnSp>
        <p:nvCxnSpPr>
          <p:cNvPr id="160" name="Shape 160"/>
          <p:cNvCxnSpPr/>
          <p:nvPr/>
        </p:nvCxnSpPr>
        <p:spPr>
          <a:xfrm>
            <a:off x="333300" y="735775"/>
            <a:ext cx="8477400" cy="0"/>
          </a:xfrm>
          <a:prstGeom prst="straightConnector1">
            <a:avLst/>
          </a:prstGeom>
          <a:noFill/>
          <a:ln w="9525" cap="flat" cmpd="sng">
            <a:solidFill>
              <a:srgbClr val="FFFFFF"/>
            </a:solidFill>
            <a:prstDash val="solid"/>
            <a:round/>
            <a:headEnd type="none" w="med" len="med"/>
            <a:tailEnd type="none" w="med" len="med"/>
          </a:ln>
        </p:spPr>
      </p:cxnSp>
      <p:pic>
        <p:nvPicPr>
          <p:cNvPr id="161" name="Shape 161"/>
          <p:cNvPicPr preferRelativeResize="0"/>
          <p:nvPr/>
        </p:nvPicPr>
        <p:blipFill>
          <a:blip r:embed="rId3">
            <a:alphaModFix/>
          </a:blip>
          <a:stretch>
            <a:fillRect/>
          </a:stretch>
        </p:blipFill>
        <p:spPr>
          <a:xfrm>
            <a:off x="8320824" y="4396918"/>
            <a:ext cx="489875" cy="560108"/>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13047"/>
        </a:solidFill>
        <a:effectLst/>
      </p:bgPr>
    </p:bg>
    <p:spTree>
      <p:nvGrpSpPr>
        <p:cNvPr id="1" name="Shape 165"/>
        <p:cNvGrpSpPr/>
        <p:nvPr/>
      </p:nvGrpSpPr>
      <p:grpSpPr>
        <a:xfrm>
          <a:off x="0" y="0"/>
          <a:ext cx="0" cy="0"/>
          <a:chOff x="0" y="0"/>
          <a:chExt cx="0" cy="0"/>
        </a:xfrm>
      </p:grpSpPr>
      <p:sp>
        <p:nvSpPr>
          <p:cNvPr id="166" name="Shape 166"/>
          <p:cNvSpPr txBox="1"/>
          <p:nvPr/>
        </p:nvSpPr>
        <p:spPr>
          <a:xfrm>
            <a:off x="222325" y="149575"/>
            <a:ext cx="6002400" cy="4887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2400">
                <a:solidFill>
                  <a:srgbClr val="FFFFFF"/>
                </a:solidFill>
                <a:latin typeface="Open Sans"/>
                <a:ea typeface="Open Sans"/>
                <a:cs typeface="Open Sans"/>
                <a:sym typeface="Open Sans"/>
              </a:rPr>
              <a:t>Romans 5:19</a:t>
            </a:r>
            <a:endParaRPr sz="2400">
              <a:solidFill>
                <a:srgbClr val="FFFFFF"/>
              </a:solidFill>
              <a:latin typeface="Open Sans"/>
              <a:ea typeface="Open Sans"/>
              <a:cs typeface="Open Sans"/>
              <a:sym typeface="Open Sans"/>
            </a:endParaRPr>
          </a:p>
        </p:txBody>
      </p:sp>
      <p:sp>
        <p:nvSpPr>
          <p:cNvPr id="167" name="Shape 167"/>
          <p:cNvSpPr txBox="1"/>
          <p:nvPr/>
        </p:nvSpPr>
        <p:spPr>
          <a:xfrm>
            <a:off x="444625" y="1675425"/>
            <a:ext cx="6891600" cy="26373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168" name="Shape 168"/>
          <p:cNvSpPr txBox="1"/>
          <p:nvPr/>
        </p:nvSpPr>
        <p:spPr>
          <a:xfrm>
            <a:off x="333300" y="811975"/>
            <a:ext cx="8477400" cy="35769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3000" b="1" baseline="30000">
                <a:solidFill>
                  <a:srgbClr val="FFFFFF"/>
                </a:solidFill>
                <a:latin typeface="Open Sans"/>
                <a:ea typeface="Open Sans"/>
                <a:cs typeface="Open Sans"/>
                <a:sym typeface="Open Sans"/>
              </a:rPr>
              <a:t>19</a:t>
            </a:r>
            <a:r>
              <a:rPr lang="en" sz="3000" b="1">
                <a:solidFill>
                  <a:srgbClr val="FFFFFF"/>
                </a:solidFill>
                <a:latin typeface="Open Sans"/>
                <a:ea typeface="Open Sans"/>
                <a:cs typeface="Open Sans"/>
                <a:sym typeface="Open Sans"/>
              </a:rPr>
              <a:t> For as by one man’s disobedience </a:t>
            </a:r>
            <a:r>
              <a:rPr lang="en" sz="3000" b="1">
                <a:solidFill>
                  <a:srgbClr val="FBB03B"/>
                </a:solidFill>
                <a:latin typeface="Open Sans"/>
                <a:ea typeface="Open Sans"/>
                <a:cs typeface="Open Sans"/>
                <a:sym typeface="Open Sans"/>
              </a:rPr>
              <a:t>(Adam)</a:t>
            </a:r>
            <a:r>
              <a:rPr lang="en" sz="3000" b="1">
                <a:solidFill>
                  <a:srgbClr val="FFFFFF"/>
                </a:solidFill>
                <a:latin typeface="Open Sans"/>
                <a:ea typeface="Open Sans"/>
                <a:cs typeface="Open Sans"/>
                <a:sym typeface="Open Sans"/>
              </a:rPr>
              <a:t> many were made sinners, so by the obedience of one </a:t>
            </a:r>
            <a:r>
              <a:rPr lang="en" sz="3000" b="1">
                <a:solidFill>
                  <a:srgbClr val="FBB03B"/>
                </a:solidFill>
                <a:latin typeface="Open Sans"/>
                <a:ea typeface="Open Sans"/>
                <a:cs typeface="Open Sans"/>
                <a:sym typeface="Open Sans"/>
              </a:rPr>
              <a:t>(Jesus Christ)</a:t>
            </a:r>
            <a:r>
              <a:rPr lang="en" sz="3000" b="1">
                <a:solidFill>
                  <a:srgbClr val="FFFFFF"/>
                </a:solidFill>
                <a:latin typeface="Open Sans"/>
                <a:ea typeface="Open Sans"/>
                <a:cs typeface="Open Sans"/>
                <a:sym typeface="Open Sans"/>
              </a:rPr>
              <a:t> shall many be made righteous.</a:t>
            </a:r>
            <a:endParaRPr sz="3000" b="1">
              <a:solidFill>
                <a:srgbClr val="FFFFFF"/>
              </a:solidFill>
              <a:latin typeface="Open Sans"/>
              <a:ea typeface="Open Sans"/>
              <a:cs typeface="Open Sans"/>
              <a:sym typeface="Open Sans"/>
            </a:endParaRPr>
          </a:p>
        </p:txBody>
      </p:sp>
      <p:cxnSp>
        <p:nvCxnSpPr>
          <p:cNvPr id="169" name="Shape 169"/>
          <p:cNvCxnSpPr/>
          <p:nvPr/>
        </p:nvCxnSpPr>
        <p:spPr>
          <a:xfrm>
            <a:off x="333300" y="5041150"/>
            <a:ext cx="8477400" cy="0"/>
          </a:xfrm>
          <a:prstGeom prst="straightConnector1">
            <a:avLst/>
          </a:prstGeom>
          <a:noFill/>
          <a:ln w="9525" cap="flat" cmpd="sng">
            <a:solidFill>
              <a:srgbClr val="FFFFFF"/>
            </a:solidFill>
            <a:prstDash val="solid"/>
            <a:round/>
            <a:headEnd type="none" w="med" len="med"/>
            <a:tailEnd type="none" w="med" len="med"/>
          </a:ln>
        </p:spPr>
      </p:cxnSp>
      <p:cxnSp>
        <p:nvCxnSpPr>
          <p:cNvPr id="170" name="Shape 170"/>
          <p:cNvCxnSpPr/>
          <p:nvPr/>
        </p:nvCxnSpPr>
        <p:spPr>
          <a:xfrm>
            <a:off x="333300" y="735775"/>
            <a:ext cx="8477400" cy="0"/>
          </a:xfrm>
          <a:prstGeom prst="straightConnector1">
            <a:avLst/>
          </a:prstGeom>
          <a:noFill/>
          <a:ln w="9525" cap="flat" cmpd="sng">
            <a:solidFill>
              <a:srgbClr val="FFFFFF"/>
            </a:solidFill>
            <a:prstDash val="solid"/>
            <a:round/>
            <a:headEnd type="none" w="med" len="med"/>
            <a:tailEnd type="none" w="med" len="med"/>
          </a:ln>
        </p:spPr>
      </p:cxnSp>
      <p:pic>
        <p:nvPicPr>
          <p:cNvPr id="171" name="Shape 171"/>
          <p:cNvPicPr preferRelativeResize="0"/>
          <p:nvPr/>
        </p:nvPicPr>
        <p:blipFill>
          <a:blip r:embed="rId3">
            <a:alphaModFix/>
          </a:blip>
          <a:stretch>
            <a:fillRect/>
          </a:stretch>
        </p:blipFill>
        <p:spPr>
          <a:xfrm>
            <a:off x="8320824" y="4396918"/>
            <a:ext cx="489875" cy="560108"/>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13047"/>
        </a:solidFill>
        <a:effectLst/>
      </p:bgPr>
    </p:bg>
    <p:spTree>
      <p:nvGrpSpPr>
        <p:cNvPr id="1" name="Shape 175"/>
        <p:cNvGrpSpPr/>
        <p:nvPr/>
      </p:nvGrpSpPr>
      <p:grpSpPr>
        <a:xfrm>
          <a:off x="0" y="0"/>
          <a:ext cx="0" cy="0"/>
          <a:chOff x="0" y="0"/>
          <a:chExt cx="0" cy="0"/>
        </a:xfrm>
      </p:grpSpPr>
      <p:sp>
        <p:nvSpPr>
          <p:cNvPr id="176" name="Shape 176"/>
          <p:cNvSpPr txBox="1"/>
          <p:nvPr/>
        </p:nvSpPr>
        <p:spPr>
          <a:xfrm>
            <a:off x="222325" y="149575"/>
            <a:ext cx="6002400" cy="4887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2400">
                <a:solidFill>
                  <a:srgbClr val="FFFFFF"/>
                </a:solidFill>
                <a:latin typeface="Open Sans"/>
                <a:ea typeface="Open Sans"/>
                <a:cs typeface="Open Sans"/>
                <a:sym typeface="Open Sans"/>
              </a:rPr>
              <a:t>Acts 4:12</a:t>
            </a:r>
            <a:endParaRPr sz="2400">
              <a:solidFill>
                <a:srgbClr val="FFFFFF"/>
              </a:solidFill>
              <a:latin typeface="Open Sans"/>
              <a:ea typeface="Open Sans"/>
              <a:cs typeface="Open Sans"/>
              <a:sym typeface="Open Sans"/>
            </a:endParaRPr>
          </a:p>
        </p:txBody>
      </p:sp>
      <p:sp>
        <p:nvSpPr>
          <p:cNvPr id="177" name="Shape 177"/>
          <p:cNvSpPr txBox="1"/>
          <p:nvPr/>
        </p:nvSpPr>
        <p:spPr>
          <a:xfrm>
            <a:off x="444625" y="1675425"/>
            <a:ext cx="6891600" cy="26373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178" name="Shape 178"/>
          <p:cNvSpPr txBox="1"/>
          <p:nvPr/>
        </p:nvSpPr>
        <p:spPr>
          <a:xfrm>
            <a:off x="333300" y="811975"/>
            <a:ext cx="8477400" cy="35769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3000" b="1" baseline="30000">
                <a:solidFill>
                  <a:srgbClr val="FFFFFF"/>
                </a:solidFill>
                <a:latin typeface="Open Sans"/>
                <a:ea typeface="Open Sans"/>
                <a:cs typeface="Open Sans"/>
                <a:sym typeface="Open Sans"/>
              </a:rPr>
              <a:t>12</a:t>
            </a:r>
            <a:r>
              <a:rPr lang="en" sz="3000" b="1">
                <a:solidFill>
                  <a:srgbClr val="FFFFFF"/>
                </a:solidFill>
                <a:latin typeface="Open Sans"/>
                <a:ea typeface="Open Sans"/>
                <a:cs typeface="Open Sans"/>
                <a:sym typeface="Open Sans"/>
              </a:rPr>
              <a:t> Neither is there salvation in any other: </a:t>
            </a:r>
            <a:r>
              <a:rPr lang="en" sz="3000" b="1">
                <a:solidFill>
                  <a:srgbClr val="FBB03B"/>
                </a:solidFill>
                <a:latin typeface="Open Sans"/>
                <a:ea typeface="Open Sans"/>
                <a:cs typeface="Open Sans"/>
                <a:sym typeface="Open Sans"/>
              </a:rPr>
              <a:t>for there is none other name</a:t>
            </a:r>
            <a:r>
              <a:rPr lang="en" sz="3000" b="1">
                <a:solidFill>
                  <a:srgbClr val="FFFFFF"/>
                </a:solidFill>
                <a:latin typeface="Open Sans"/>
                <a:ea typeface="Open Sans"/>
                <a:cs typeface="Open Sans"/>
                <a:sym typeface="Open Sans"/>
              </a:rPr>
              <a:t> under heaven given among men, whereby we must be saved.</a:t>
            </a:r>
            <a:endParaRPr sz="3000" b="1">
              <a:solidFill>
                <a:srgbClr val="FFFFFF"/>
              </a:solidFill>
              <a:latin typeface="Open Sans"/>
              <a:ea typeface="Open Sans"/>
              <a:cs typeface="Open Sans"/>
              <a:sym typeface="Open Sans"/>
            </a:endParaRPr>
          </a:p>
        </p:txBody>
      </p:sp>
      <p:cxnSp>
        <p:nvCxnSpPr>
          <p:cNvPr id="179" name="Shape 179"/>
          <p:cNvCxnSpPr/>
          <p:nvPr/>
        </p:nvCxnSpPr>
        <p:spPr>
          <a:xfrm>
            <a:off x="333300" y="5041150"/>
            <a:ext cx="8477400" cy="0"/>
          </a:xfrm>
          <a:prstGeom prst="straightConnector1">
            <a:avLst/>
          </a:prstGeom>
          <a:noFill/>
          <a:ln w="9525" cap="flat" cmpd="sng">
            <a:solidFill>
              <a:srgbClr val="FFFFFF"/>
            </a:solidFill>
            <a:prstDash val="solid"/>
            <a:round/>
            <a:headEnd type="none" w="med" len="med"/>
            <a:tailEnd type="none" w="med" len="med"/>
          </a:ln>
        </p:spPr>
      </p:cxnSp>
      <p:cxnSp>
        <p:nvCxnSpPr>
          <p:cNvPr id="180" name="Shape 180"/>
          <p:cNvCxnSpPr/>
          <p:nvPr/>
        </p:nvCxnSpPr>
        <p:spPr>
          <a:xfrm>
            <a:off x="333300" y="735775"/>
            <a:ext cx="8477400" cy="0"/>
          </a:xfrm>
          <a:prstGeom prst="straightConnector1">
            <a:avLst/>
          </a:prstGeom>
          <a:noFill/>
          <a:ln w="9525" cap="flat" cmpd="sng">
            <a:solidFill>
              <a:srgbClr val="FFFFFF"/>
            </a:solidFill>
            <a:prstDash val="solid"/>
            <a:round/>
            <a:headEnd type="none" w="med" len="med"/>
            <a:tailEnd type="none" w="med" len="med"/>
          </a:ln>
        </p:spPr>
      </p:cxnSp>
      <p:pic>
        <p:nvPicPr>
          <p:cNvPr id="181" name="Shape 181"/>
          <p:cNvPicPr preferRelativeResize="0"/>
          <p:nvPr/>
        </p:nvPicPr>
        <p:blipFill>
          <a:blip r:embed="rId3">
            <a:alphaModFix/>
          </a:blip>
          <a:stretch>
            <a:fillRect/>
          </a:stretch>
        </p:blipFill>
        <p:spPr>
          <a:xfrm>
            <a:off x="8320824" y="4396918"/>
            <a:ext cx="489875" cy="560108"/>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13047"/>
        </a:solidFill>
        <a:effectLst/>
      </p:bgPr>
    </p:bg>
    <p:spTree>
      <p:nvGrpSpPr>
        <p:cNvPr id="1" name="Shape 185"/>
        <p:cNvGrpSpPr/>
        <p:nvPr/>
      </p:nvGrpSpPr>
      <p:grpSpPr>
        <a:xfrm>
          <a:off x="0" y="0"/>
          <a:ext cx="0" cy="0"/>
          <a:chOff x="0" y="0"/>
          <a:chExt cx="0" cy="0"/>
        </a:xfrm>
      </p:grpSpPr>
      <p:sp>
        <p:nvSpPr>
          <p:cNvPr id="186" name="Shape 186"/>
          <p:cNvSpPr txBox="1"/>
          <p:nvPr/>
        </p:nvSpPr>
        <p:spPr>
          <a:xfrm>
            <a:off x="222325" y="149575"/>
            <a:ext cx="6002400" cy="4887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2400">
                <a:solidFill>
                  <a:srgbClr val="FFFFFF"/>
                </a:solidFill>
                <a:latin typeface="Open Sans"/>
                <a:ea typeface="Open Sans"/>
                <a:cs typeface="Open Sans"/>
                <a:sym typeface="Open Sans"/>
              </a:rPr>
              <a:t>Romans 10:9-10</a:t>
            </a:r>
            <a:endParaRPr sz="2400">
              <a:solidFill>
                <a:srgbClr val="FFFFFF"/>
              </a:solidFill>
              <a:latin typeface="Open Sans"/>
              <a:ea typeface="Open Sans"/>
              <a:cs typeface="Open Sans"/>
              <a:sym typeface="Open Sans"/>
            </a:endParaRPr>
          </a:p>
        </p:txBody>
      </p:sp>
      <p:sp>
        <p:nvSpPr>
          <p:cNvPr id="187" name="Shape 187"/>
          <p:cNvSpPr txBox="1"/>
          <p:nvPr/>
        </p:nvSpPr>
        <p:spPr>
          <a:xfrm>
            <a:off x="444625" y="1675425"/>
            <a:ext cx="6891600" cy="26373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188" name="Shape 188"/>
          <p:cNvSpPr txBox="1"/>
          <p:nvPr/>
        </p:nvSpPr>
        <p:spPr>
          <a:xfrm>
            <a:off x="333300" y="811975"/>
            <a:ext cx="8477400" cy="35769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3000" b="1" baseline="30000">
                <a:solidFill>
                  <a:srgbClr val="FFFFFF"/>
                </a:solidFill>
                <a:latin typeface="Open Sans"/>
                <a:ea typeface="Open Sans"/>
                <a:cs typeface="Open Sans"/>
                <a:sym typeface="Open Sans"/>
              </a:rPr>
              <a:t>9</a:t>
            </a:r>
            <a:r>
              <a:rPr lang="en" sz="3000" b="1">
                <a:solidFill>
                  <a:srgbClr val="FFFFFF"/>
                </a:solidFill>
                <a:latin typeface="Open Sans"/>
                <a:ea typeface="Open Sans"/>
                <a:cs typeface="Open Sans"/>
                <a:sym typeface="Open Sans"/>
              </a:rPr>
              <a:t> that if thou shalt </a:t>
            </a:r>
            <a:r>
              <a:rPr lang="en" sz="3000" b="1">
                <a:solidFill>
                  <a:srgbClr val="FBB03B"/>
                </a:solidFill>
                <a:latin typeface="Open Sans"/>
                <a:ea typeface="Open Sans"/>
                <a:cs typeface="Open Sans"/>
                <a:sym typeface="Open Sans"/>
              </a:rPr>
              <a:t>confess</a:t>
            </a:r>
            <a:r>
              <a:rPr lang="en" sz="3000" b="1">
                <a:solidFill>
                  <a:srgbClr val="3FA9F5"/>
                </a:solidFill>
                <a:latin typeface="Open Sans"/>
                <a:ea typeface="Open Sans"/>
                <a:cs typeface="Open Sans"/>
                <a:sym typeface="Open Sans"/>
              </a:rPr>
              <a:t> </a:t>
            </a:r>
            <a:r>
              <a:rPr lang="en" sz="3000" b="1">
                <a:solidFill>
                  <a:srgbClr val="FFFFFF"/>
                </a:solidFill>
                <a:latin typeface="Open Sans"/>
                <a:ea typeface="Open Sans"/>
                <a:cs typeface="Open Sans"/>
                <a:sym typeface="Open Sans"/>
              </a:rPr>
              <a:t>with thy mouth the Lord Jesus, and shalt </a:t>
            </a:r>
            <a:r>
              <a:rPr lang="en" sz="3000" b="1">
                <a:solidFill>
                  <a:srgbClr val="FBB03B"/>
                </a:solidFill>
                <a:latin typeface="Open Sans"/>
                <a:ea typeface="Open Sans"/>
                <a:cs typeface="Open Sans"/>
                <a:sym typeface="Open Sans"/>
              </a:rPr>
              <a:t>believe</a:t>
            </a:r>
            <a:r>
              <a:rPr lang="en" sz="3000" b="1">
                <a:solidFill>
                  <a:srgbClr val="3FA9F5"/>
                </a:solidFill>
                <a:latin typeface="Open Sans"/>
                <a:ea typeface="Open Sans"/>
                <a:cs typeface="Open Sans"/>
                <a:sym typeface="Open Sans"/>
              </a:rPr>
              <a:t> </a:t>
            </a:r>
            <a:r>
              <a:rPr lang="en" sz="3000" b="1">
                <a:solidFill>
                  <a:srgbClr val="FFFFFF"/>
                </a:solidFill>
                <a:latin typeface="Open Sans"/>
                <a:ea typeface="Open Sans"/>
                <a:cs typeface="Open Sans"/>
                <a:sym typeface="Open Sans"/>
              </a:rPr>
              <a:t>in thine heart that God hath raised him from the dead, thou shalt be saved. </a:t>
            </a:r>
            <a:r>
              <a:rPr lang="en" sz="3000" b="1" baseline="30000">
                <a:solidFill>
                  <a:srgbClr val="FFFFFF"/>
                </a:solidFill>
                <a:latin typeface="Open Sans"/>
                <a:ea typeface="Open Sans"/>
                <a:cs typeface="Open Sans"/>
                <a:sym typeface="Open Sans"/>
              </a:rPr>
              <a:t>10 </a:t>
            </a:r>
            <a:r>
              <a:rPr lang="en" sz="3000" b="1">
                <a:solidFill>
                  <a:srgbClr val="FFFFFF"/>
                </a:solidFill>
                <a:latin typeface="Open Sans"/>
                <a:ea typeface="Open Sans"/>
                <a:cs typeface="Open Sans"/>
                <a:sym typeface="Open Sans"/>
              </a:rPr>
              <a:t>For with the heart man believeth unto righteousness; and with the mouth confession is made unto salvation.</a:t>
            </a:r>
            <a:endParaRPr sz="3000" b="1">
              <a:solidFill>
                <a:srgbClr val="FFFFFF"/>
              </a:solidFill>
              <a:latin typeface="Open Sans"/>
              <a:ea typeface="Open Sans"/>
              <a:cs typeface="Open Sans"/>
              <a:sym typeface="Open Sans"/>
            </a:endParaRPr>
          </a:p>
        </p:txBody>
      </p:sp>
      <p:cxnSp>
        <p:nvCxnSpPr>
          <p:cNvPr id="189" name="Shape 189"/>
          <p:cNvCxnSpPr/>
          <p:nvPr/>
        </p:nvCxnSpPr>
        <p:spPr>
          <a:xfrm>
            <a:off x="333300" y="5041150"/>
            <a:ext cx="8477400" cy="0"/>
          </a:xfrm>
          <a:prstGeom prst="straightConnector1">
            <a:avLst/>
          </a:prstGeom>
          <a:noFill/>
          <a:ln w="9525" cap="flat" cmpd="sng">
            <a:solidFill>
              <a:srgbClr val="FFFFFF"/>
            </a:solidFill>
            <a:prstDash val="solid"/>
            <a:round/>
            <a:headEnd type="none" w="med" len="med"/>
            <a:tailEnd type="none" w="med" len="med"/>
          </a:ln>
        </p:spPr>
      </p:cxnSp>
      <p:cxnSp>
        <p:nvCxnSpPr>
          <p:cNvPr id="190" name="Shape 190"/>
          <p:cNvCxnSpPr/>
          <p:nvPr/>
        </p:nvCxnSpPr>
        <p:spPr>
          <a:xfrm>
            <a:off x="333300" y="735775"/>
            <a:ext cx="8477400" cy="0"/>
          </a:xfrm>
          <a:prstGeom prst="straightConnector1">
            <a:avLst/>
          </a:prstGeom>
          <a:noFill/>
          <a:ln w="9525" cap="flat" cmpd="sng">
            <a:solidFill>
              <a:srgbClr val="FFFFFF"/>
            </a:solidFill>
            <a:prstDash val="solid"/>
            <a:round/>
            <a:headEnd type="none" w="med" len="med"/>
            <a:tailEnd type="none" w="med" len="med"/>
          </a:ln>
        </p:spPr>
      </p:cxnSp>
      <p:pic>
        <p:nvPicPr>
          <p:cNvPr id="191" name="Shape 191"/>
          <p:cNvPicPr preferRelativeResize="0"/>
          <p:nvPr/>
        </p:nvPicPr>
        <p:blipFill>
          <a:blip r:embed="rId3">
            <a:alphaModFix/>
          </a:blip>
          <a:stretch>
            <a:fillRect/>
          </a:stretch>
        </p:blipFill>
        <p:spPr>
          <a:xfrm>
            <a:off x="8320824" y="4396918"/>
            <a:ext cx="489875" cy="560108"/>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60212E"/>
        </a:solidFill>
        <a:effectLst/>
      </p:bgPr>
    </p:bg>
    <p:spTree>
      <p:nvGrpSpPr>
        <p:cNvPr id="1" name="Shape 195"/>
        <p:cNvGrpSpPr/>
        <p:nvPr/>
      </p:nvGrpSpPr>
      <p:grpSpPr>
        <a:xfrm>
          <a:off x="0" y="0"/>
          <a:ext cx="0" cy="0"/>
          <a:chOff x="0" y="0"/>
          <a:chExt cx="0" cy="0"/>
        </a:xfrm>
      </p:grpSpPr>
      <p:sp>
        <p:nvSpPr>
          <p:cNvPr id="196" name="Shape 196"/>
          <p:cNvSpPr txBox="1"/>
          <p:nvPr/>
        </p:nvSpPr>
        <p:spPr>
          <a:xfrm>
            <a:off x="222325" y="149575"/>
            <a:ext cx="4143000" cy="4887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sz="2400" b="1">
              <a:solidFill>
                <a:srgbClr val="3FA9F5"/>
              </a:solidFill>
              <a:latin typeface="Open Sans"/>
              <a:ea typeface="Open Sans"/>
              <a:cs typeface="Open Sans"/>
              <a:sym typeface="Open Sans"/>
            </a:endParaRPr>
          </a:p>
        </p:txBody>
      </p:sp>
      <p:sp>
        <p:nvSpPr>
          <p:cNvPr id="197" name="Shape 197"/>
          <p:cNvSpPr txBox="1"/>
          <p:nvPr/>
        </p:nvSpPr>
        <p:spPr>
          <a:xfrm>
            <a:off x="444625" y="1675425"/>
            <a:ext cx="6891600" cy="26373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198" name="Shape 198"/>
          <p:cNvSpPr txBox="1"/>
          <p:nvPr/>
        </p:nvSpPr>
        <p:spPr>
          <a:xfrm>
            <a:off x="333300" y="507400"/>
            <a:ext cx="8477400" cy="35571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Clr>
                <a:schemeClr val="dk1"/>
              </a:buClr>
              <a:buSzPts val="1100"/>
              <a:buFont typeface="Arial"/>
              <a:buNone/>
            </a:pPr>
            <a:r>
              <a:rPr lang="en" sz="3600" b="1">
                <a:solidFill>
                  <a:srgbClr val="FFFFFF"/>
                </a:solidFill>
                <a:latin typeface="Open Sans"/>
                <a:ea typeface="Open Sans"/>
                <a:cs typeface="Open Sans"/>
                <a:sym typeface="Open Sans"/>
              </a:rPr>
              <a:t>If you don’t know Jesus Christ as your saviour, today is the closest you’ll ever be to Him.</a:t>
            </a:r>
            <a:endParaRPr sz="3000" baseline="30000">
              <a:solidFill>
                <a:srgbClr val="013047"/>
              </a:solidFill>
              <a:highlight>
                <a:srgbClr val="FFFFFF"/>
              </a:highlight>
              <a:latin typeface="Open Sans"/>
              <a:ea typeface="Open Sans"/>
              <a:cs typeface="Open Sans"/>
              <a:sym typeface="Open Sans"/>
            </a:endParaRPr>
          </a:p>
        </p:txBody>
      </p:sp>
      <p:cxnSp>
        <p:nvCxnSpPr>
          <p:cNvPr id="199" name="Shape 199"/>
          <p:cNvCxnSpPr/>
          <p:nvPr/>
        </p:nvCxnSpPr>
        <p:spPr>
          <a:xfrm>
            <a:off x="333300" y="5041150"/>
            <a:ext cx="8477400" cy="0"/>
          </a:xfrm>
          <a:prstGeom prst="straightConnector1">
            <a:avLst/>
          </a:prstGeom>
          <a:noFill/>
          <a:ln w="9525" cap="flat" cmpd="sng">
            <a:solidFill>
              <a:srgbClr val="FFFFFF"/>
            </a:solidFill>
            <a:prstDash val="solid"/>
            <a:round/>
            <a:headEnd type="none" w="med" len="med"/>
            <a:tailEnd type="none" w="med" len="med"/>
          </a:ln>
        </p:spPr>
      </p:cxnSp>
      <p:pic>
        <p:nvPicPr>
          <p:cNvPr id="200" name="Shape 200"/>
          <p:cNvPicPr preferRelativeResize="0"/>
          <p:nvPr/>
        </p:nvPicPr>
        <p:blipFill>
          <a:blip r:embed="rId3">
            <a:alphaModFix/>
          </a:blip>
          <a:stretch>
            <a:fillRect/>
          </a:stretch>
        </p:blipFill>
        <p:spPr>
          <a:xfrm>
            <a:off x="8320824" y="4396918"/>
            <a:ext cx="489875" cy="560108"/>
          </a:xfrm>
          <a:prstGeom prst="rect">
            <a:avLst/>
          </a:prstGeom>
          <a:noFill/>
          <a:ln>
            <a:noFill/>
          </a:ln>
        </p:spPr>
      </p:pic>
      <p:sp>
        <p:nvSpPr>
          <p:cNvPr id="201" name="Shape 201"/>
          <p:cNvSpPr txBox="1"/>
          <p:nvPr/>
        </p:nvSpPr>
        <p:spPr>
          <a:xfrm>
            <a:off x="222325" y="149575"/>
            <a:ext cx="6002400" cy="4887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2400">
                <a:solidFill>
                  <a:srgbClr val="FFFFFF"/>
                </a:solidFill>
                <a:latin typeface="Open Sans"/>
                <a:ea typeface="Open Sans"/>
                <a:cs typeface="Open Sans"/>
                <a:sym typeface="Open Sans"/>
              </a:rPr>
              <a:t>Key Point #2</a:t>
            </a:r>
            <a:endParaRPr sz="2400">
              <a:solidFill>
                <a:srgbClr val="FFFFFF"/>
              </a:solidFill>
              <a:latin typeface="Open Sans"/>
              <a:ea typeface="Open Sans"/>
              <a:cs typeface="Open Sans"/>
              <a:sym typeface="Open Sans"/>
            </a:endParaRPr>
          </a:p>
        </p:txBody>
      </p:sp>
      <p:cxnSp>
        <p:nvCxnSpPr>
          <p:cNvPr id="202" name="Shape 202"/>
          <p:cNvCxnSpPr/>
          <p:nvPr/>
        </p:nvCxnSpPr>
        <p:spPr>
          <a:xfrm>
            <a:off x="333300" y="735775"/>
            <a:ext cx="8477400" cy="0"/>
          </a:xfrm>
          <a:prstGeom prst="straightConnector1">
            <a:avLst/>
          </a:prstGeom>
          <a:noFill/>
          <a:ln w="9525" cap="flat" cmpd="sng">
            <a:solidFill>
              <a:srgbClr val="FFFFFF"/>
            </a:solidFill>
            <a:prstDash val="solid"/>
            <a:round/>
            <a:headEnd type="none" w="med" len="med"/>
            <a:tailEnd type="none" w="med" len="med"/>
          </a:ln>
        </p:spPr>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13047"/>
        </a:solidFill>
        <a:effectLst/>
      </p:bgPr>
    </p:bg>
    <p:spTree>
      <p:nvGrpSpPr>
        <p:cNvPr id="1" name="Shape 206"/>
        <p:cNvGrpSpPr/>
        <p:nvPr/>
      </p:nvGrpSpPr>
      <p:grpSpPr>
        <a:xfrm>
          <a:off x="0" y="0"/>
          <a:ext cx="0" cy="0"/>
          <a:chOff x="0" y="0"/>
          <a:chExt cx="0" cy="0"/>
        </a:xfrm>
      </p:grpSpPr>
      <p:sp>
        <p:nvSpPr>
          <p:cNvPr id="207" name="Shape 207"/>
          <p:cNvSpPr txBox="1"/>
          <p:nvPr/>
        </p:nvSpPr>
        <p:spPr>
          <a:xfrm>
            <a:off x="222325" y="149575"/>
            <a:ext cx="4143000" cy="4887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Clr>
                <a:schemeClr val="dk1"/>
              </a:buClr>
              <a:buSzPts val="1100"/>
              <a:buFont typeface="Arial"/>
              <a:buNone/>
            </a:pPr>
            <a:r>
              <a:rPr lang="en" sz="2400">
                <a:solidFill>
                  <a:schemeClr val="lt1"/>
                </a:solidFill>
                <a:latin typeface="Open Sans"/>
                <a:ea typeface="Open Sans"/>
                <a:cs typeface="Open Sans"/>
                <a:sym typeface="Open Sans"/>
              </a:rPr>
              <a:t>2 Peter 1:1-4</a:t>
            </a:r>
            <a:endParaRPr sz="2400">
              <a:solidFill>
                <a:schemeClr val="lt1"/>
              </a:solidFill>
              <a:latin typeface="Open Sans"/>
              <a:ea typeface="Open Sans"/>
              <a:cs typeface="Open Sans"/>
              <a:sym typeface="Open Sans"/>
            </a:endParaRPr>
          </a:p>
          <a:p>
            <a:pPr marL="0" lvl="0" indent="0" rtl="0">
              <a:spcBef>
                <a:spcPts val="0"/>
              </a:spcBef>
              <a:spcAft>
                <a:spcPts val="0"/>
              </a:spcAft>
              <a:buNone/>
            </a:pPr>
            <a:endParaRPr sz="2400">
              <a:solidFill>
                <a:srgbClr val="FFFFFF"/>
              </a:solidFill>
              <a:latin typeface="Open Sans"/>
              <a:ea typeface="Open Sans"/>
              <a:cs typeface="Open Sans"/>
              <a:sym typeface="Open Sans"/>
            </a:endParaRPr>
          </a:p>
        </p:txBody>
      </p:sp>
      <p:sp>
        <p:nvSpPr>
          <p:cNvPr id="208" name="Shape 208"/>
          <p:cNvSpPr txBox="1"/>
          <p:nvPr/>
        </p:nvSpPr>
        <p:spPr>
          <a:xfrm>
            <a:off x="444625" y="1675425"/>
            <a:ext cx="6891600" cy="26373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209" name="Shape 209"/>
          <p:cNvSpPr txBox="1"/>
          <p:nvPr/>
        </p:nvSpPr>
        <p:spPr>
          <a:xfrm>
            <a:off x="333300" y="735775"/>
            <a:ext cx="8477400" cy="37614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Clr>
                <a:schemeClr val="dk1"/>
              </a:buClr>
              <a:buSzPts val="1100"/>
              <a:buFont typeface="Arial"/>
              <a:buNone/>
            </a:pPr>
            <a:r>
              <a:rPr lang="en" sz="2000" b="1" baseline="30000">
                <a:solidFill>
                  <a:srgbClr val="FFFFFF"/>
                </a:solidFill>
                <a:latin typeface="Open Sans"/>
                <a:ea typeface="Open Sans"/>
                <a:cs typeface="Open Sans"/>
                <a:sym typeface="Open Sans"/>
              </a:rPr>
              <a:t>1</a:t>
            </a:r>
            <a:r>
              <a:rPr lang="en" sz="2000" b="1">
                <a:solidFill>
                  <a:srgbClr val="FFFFFF"/>
                </a:solidFill>
                <a:latin typeface="Open Sans"/>
                <a:ea typeface="Open Sans"/>
                <a:cs typeface="Open Sans"/>
                <a:sym typeface="Open Sans"/>
              </a:rPr>
              <a:t> Simon Peter, a servant and an apostle of Jesus Christ, to them that have obtained like precious faith with us through the righteousness of God and our Saviour Jesus Christ: </a:t>
            </a:r>
            <a:r>
              <a:rPr lang="en" sz="2000" b="1" baseline="30000">
                <a:solidFill>
                  <a:srgbClr val="FBB03B"/>
                </a:solidFill>
                <a:latin typeface="Open Sans"/>
                <a:ea typeface="Open Sans"/>
                <a:cs typeface="Open Sans"/>
                <a:sym typeface="Open Sans"/>
              </a:rPr>
              <a:t>2</a:t>
            </a:r>
            <a:r>
              <a:rPr lang="en" sz="2000" b="1">
                <a:solidFill>
                  <a:srgbClr val="FBB03B"/>
                </a:solidFill>
                <a:latin typeface="Open Sans"/>
                <a:ea typeface="Open Sans"/>
                <a:cs typeface="Open Sans"/>
                <a:sym typeface="Open Sans"/>
              </a:rPr>
              <a:t> Grace and peace be multiplied unto you through the knowledge of God, and of Jesus our Lord,</a:t>
            </a:r>
            <a:r>
              <a:rPr lang="en" sz="2000" b="1">
                <a:solidFill>
                  <a:srgbClr val="FFFFFF"/>
                </a:solidFill>
                <a:latin typeface="Open Sans"/>
                <a:ea typeface="Open Sans"/>
                <a:cs typeface="Open Sans"/>
                <a:sym typeface="Open Sans"/>
              </a:rPr>
              <a:t> </a:t>
            </a:r>
            <a:r>
              <a:rPr lang="en" sz="2000" b="1" baseline="30000">
                <a:solidFill>
                  <a:srgbClr val="FFFFFF"/>
                </a:solidFill>
                <a:latin typeface="Open Sans"/>
                <a:ea typeface="Open Sans"/>
                <a:cs typeface="Open Sans"/>
                <a:sym typeface="Open Sans"/>
              </a:rPr>
              <a:t>3</a:t>
            </a:r>
            <a:r>
              <a:rPr lang="en" sz="2000" b="1">
                <a:solidFill>
                  <a:srgbClr val="FFFFFF"/>
                </a:solidFill>
                <a:latin typeface="Open Sans"/>
                <a:ea typeface="Open Sans"/>
                <a:cs typeface="Open Sans"/>
                <a:sym typeface="Open Sans"/>
              </a:rPr>
              <a:t> according as his divine power hath given unto us all things that </a:t>
            </a:r>
            <a:r>
              <a:rPr lang="en" sz="2000" b="1" i="1">
                <a:solidFill>
                  <a:srgbClr val="FFFFFF"/>
                </a:solidFill>
                <a:latin typeface="Open Sans"/>
                <a:ea typeface="Open Sans"/>
                <a:cs typeface="Open Sans"/>
                <a:sym typeface="Open Sans"/>
              </a:rPr>
              <a:t>pertain </a:t>
            </a:r>
            <a:r>
              <a:rPr lang="en" sz="2000" b="1">
                <a:solidFill>
                  <a:srgbClr val="FFFFFF"/>
                </a:solidFill>
                <a:latin typeface="Open Sans"/>
                <a:ea typeface="Open Sans"/>
                <a:cs typeface="Open Sans"/>
                <a:sym typeface="Open Sans"/>
              </a:rPr>
              <a:t>unto life and godliness, through the knowledge of him that hath called us to glory and virtue: </a:t>
            </a:r>
            <a:r>
              <a:rPr lang="en" sz="2000" b="1" baseline="30000">
                <a:solidFill>
                  <a:srgbClr val="FFFFFF"/>
                </a:solidFill>
                <a:latin typeface="Open Sans"/>
                <a:ea typeface="Open Sans"/>
                <a:cs typeface="Open Sans"/>
                <a:sym typeface="Open Sans"/>
              </a:rPr>
              <a:t>4</a:t>
            </a:r>
            <a:r>
              <a:rPr lang="en" sz="2000" b="1">
                <a:solidFill>
                  <a:srgbClr val="FFFFFF"/>
                </a:solidFill>
                <a:latin typeface="Open Sans"/>
                <a:ea typeface="Open Sans"/>
                <a:cs typeface="Open Sans"/>
                <a:sym typeface="Open Sans"/>
              </a:rPr>
              <a:t> whereby are given unto us exceeding great and precious promises: that by these ye might be partakers of the divine nature, having escaped the corruption that is in the world through lust.</a:t>
            </a:r>
            <a:endParaRPr sz="2000" b="1">
              <a:solidFill>
                <a:srgbClr val="FFFFFF"/>
              </a:solidFill>
              <a:latin typeface="Open Sans"/>
              <a:ea typeface="Open Sans"/>
              <a:cs typeface="Open Sans"/>
              <a:sym typeface="Open Sans"/>
            </a:endParaRPr>
          </a:p>
          <a:p>
            <a:pPr marL="0" lvl="0" indent="0" rtl="0">
              <a:spcBef>
                <a:spcPts val="0"/>
              </a:spcBef>
              <a:spcAft>
                <a:spcPts val="0"/>
              </a:spcAft>
              <a:buClr>
                <a:schemeClr val="dk1"/>
              </a:buClr>
              <a:buSzPts val="1100"/>
              <a:buFont typeface="Arial"/>
              <a:buNone/>
            </a:pPr>
            <a:endParaRPr sz="2000" b="1">
              <a:solidFill>
                <a:srgbClr val="FFFFFF"/>
              </a:solidFill>
              <a:latin typeface="Open Sans"/>
              <a:ea typeface="Open Sans"/>
              <a:cs typeface="Open Sans"/>
              <a:sym typeface="Open Sans"/>
            </a:endParaRPr>
          </a:p>
          <a:p>
            <a:pPr marL="0" lvl="0" indent="0" rtl="0">
              <a:spcBef>
                <a:spcPts val="0"/>
              </a:spcBef>
              <a:spcAft>
                <a:spcPts val="0"/>
              </a:spcAft>
              <a:buNone/>
            </a:pPr>
            <a:endParaRPr sz="2000" b="1">
              <a:solidFill>
                <a:srgbClr val="FFFFFF"/>
              </a:solidFill>
              <a:latin typeface="Open Sans"/>
              <a:ea typeface="Open Sans"/>
              <a:cs typeface="Open Sans"/>
              <a:sym typeface="Open Sans"/>
            </a:endParaRPr>
          </a:p>
        </p:txBody>
      </p:sp>
      <p:cxnSp>
        <p:nvCxnSpPr>
          <p:cNvPr id="210" name="Shape 210"/>
          <p:cNvCxnSpPr/>
          <p:nvPr/>
        </p:nvCxnSpPr>
        <p:spPr>
          <a:xfrm>
            <a:off x="333300" y="5041150"/>
            <a:ext cx="8477400" cy="0"/>
          </a:xfrm>
          <a:prstGeom prst="straightConnector1">
            <a:avLst/>
          </a:prstGeom>
          <a:noFill/>
          <a:ln w="9525" cap="flat" cmpd="sng">
            <a:solidFill>
              <a:srgbClr val="FFFFFF"/>
            </a:solidFill>
            <a:prstDash val="solid"/>
            <a:round/>
            <a:headEnd type="none" w="med" len="med"/>
            <a:tailEnd type="none" w="med" len="med"/>
          </a:ln>
        </p:spPr>
      </p:cxnSp>
      <p:cxnSp>
        <p:nvCxnSpPr>
          <p:cNvPr id="211" name="Shape 211"/>
          <p:cNvCxnSpPr/>
          <p:nvPr/>
        </p:nvCxnSpPr>
        <p:spPr>
          <a:xfrm>
            <a:off x="333300" y="735775"/>
            <a:ext cx="8477400" cy="0"/>
          </a:xfrm>
          <a:prstGeom prst="straightConnector1">
            <a:avLst/>
          </a:prstGeom>
          <a:noFill/>
          <a:ln w="9525" cap="flat" cmpd="sng">
            <a:solidFill>
              <a:srgbClr val="FFFFFF"/>
            </a:solidFill>
            <a:prstDash val="solid"/>
            <a:round/>
            <a:headEnd type="none" w="med" len="med"/>
            <a:tailEnd type="none" w="med" len="med"/>
          </a:ln>
        </p:spPr>
      </p:cxnSp>
      <p:pic>
        <p:nvPicPr>
          <p:cNvPr id="212" name="Shape 212"/>
          <p:cNvPicPr preferRelativeResize="0"/>
          <p:nvPr/>
        </p:nvPicPr>
        <p:blipFill>
          <a:blip r:embed="rId3">
            <a:alphaModFix/>
          </a:blip>
          <a:stretch>
            <a:fillRect/>
          </a:stretch>
        </p:blipFill>
        <p:spPr>
          <a:xfrm>
            <a:off x="8320824" y="4396918"/>
            <a:ext cx="489875" cy="560108"/>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13047"/>
        </a:solidFill>
        <a:effectLst/>
      </p:bgPr>
    </p:bg>
    <p:spTree>
      <p:nvGrpSpPr>
        <p:cNvPr id="1" name="Shape 216"/>
        <p:cNvGrpSpPr/>
        <p:nvPr/>
      </p:nvGrpSpPr>
      <p:grpSpPr>
        <a:xfrm>
          <a:off x="0" y="0"/>
          <a:ext cx="0" cy="0"/>
          <a:chOff x="0" y="0"/>
          <a:chExt cx="0" cy="0"/>
        </a:xfrm>
      </p:grpSpPr>
      <p:sp>
        <p:nvSpPr>
          <p:cNvPr id="217" name="Shape 217"/>
          <p:cNvSpPr txBox="1"/>
          <p:nvPr/>
        </p:nvSpPr>
        <p:spPr>
          <a:xfrm>
            <a:off x="222325" y="149575"/>
            <a:ext cx="4143000" cy="4887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Clr>
                <a:schemeClr val="dk1"/>
              </a:buClr>
              <a:buSzPts val="1100"/>
              <a:buFont typeface="Arial"/>
              <a:buNone/>
            </a:pPr>
            <a:r>
              <a:rPr lang="en" sz="2400">
                <a:solidFill>
                  <a:schemeClr val="lt1"/>
                </a:solidFill>
                <a:latin typeface="Open Sans"/>
                <a:ea typeface="Open Sans"/>
                <a:cs typeface="Open Sans"/>
                <a:sym typeface="Open Sans"/>
              </a:rPr>
              <a:t>Proverbs 2:1-5</a:t>
            </a:r>
            <a:endParaRPr sz="2400">
              <a:solidFill>
                <a:schemeClr val="lt1"/>
              </a:solidFill>
              <a:latin typeface="Open Sans"/>
              <a:ea typeface="Open Sans"/>
              <a:cs typeface="Open Sans"/>
              <a:sym typeface="Open Sans"/>
            </a:endParaRPr>
          </a:p>
          <a:p>
            <a:pPr marL="0" lvl="0" indent="0" rtl="0">
              <a:spcBef>
                <a:spcPts val="0"/>
              </a:spcBef>
              <a:spcAft>
                <a:spcPts val="0"/>
              </a:spcAft>
              <a:buNone/>
            </a:pPr>
            <a:endParaRPr sz="2400">
              <a:solidFill>
                <a:srgbClr val="FFFFFF"/>
              </a:solidFill>
              <a:latin typeface="Open Sans"/>
              <a:ea typeface="Open Sans"/>
              <a:cs typeface="Open Sans"/>
              <a:sym typeface="Open Sans"/>
            </a:endParaRPr>
          </a:p>
        </p:txBody>
      </p:sp>
      <p:sp>
        <p:nvSpPr>
          <p:cNvPr id="218" name="Shape 218"/>
          <p:cNvSpPr txBox="1"/>
          <p:nvPr/>
        </p:nvSpPr>
        <p:spPr>
          <a:xfrm>
            <a:off x="444625" y="1675425"/>
            <a:ext cx="6891600" cy="26373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219" name="Shape 219"/>
          <p:cNvSpPr txBox="1"/>
          <p:nvPr/>
        </p:nvSpPr>
        <p:spPr>
          <a:xfrm>
            <a:off x="333300" y="735775"/>
            <a:ext cx="8477400" cy="37614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Clr>
                <a:schemeClr val="dk1"/>
              </a:buClr>
              <a:buSzPts val="1100"/>
              <a:buFont typeface="Arial"/>
              <a:buNone/>
            </a:pPr>
            <a:r>
              <a:rPr lang="en" sz="2400" b="1" baseline="30000">
                <a:solidFill>
                  <a:srgbClr val="FFFFFF"/>
                </a:solidFill>
                <a:latin typeface="Open Sans"/>
                <a:ea typeface="Open Sans"/>
                <a:cs typeface="Open Sans"/>
                <a:sym typeface="Open Sans"/>
              </a:rPr>
              <a:t>1</a:t>
            </a:r>
            <a:r>
              <a:rPr lang="en" sz="2400" b="1">
                <a:solidFill>
                  <a:srgbClr val="FFFFFF"/>
                </a:solidFill>
                <a:latin typeface="Open Sans"/>
                <a:ea typeface="Open Sans"/>
                <a:cs typeface="Open Sans"/>
                <a:sym typeface="Open Sans"/>
              </a:rPr>
              <a:t> My son, if thou wilt </a:t>
            </a:r>
            <a:r>
              <a:rPr lang="en" sz="2400" b="1">
                <a:solidFill>
                  <a:srgbClr val="FBB03B"/>
                </a:solidFill>
                <a:latin typeface="Open Sans"/>
                <a:ea typeface="Open Sans"/>
                <a:cs typeface="Open Sans"/>
                <a:sym typeface="Open Sans"/>
              </a:rPr>
              <a:t>receive </a:t>
            </a:r>
            <a:r>
              <a:rPr lang="en" sz="2400" b="1">
                <a:solidFill>
                  <a:srgbClr val="FFFFFF"/>
                </a:solidFill>
                <a:latin typeface="Open Sans"/>
                <a:ea typeface="Open Sans"/>
                <a:cs typeface="Open Sans"/>
                <a:sym typeface="Open Sans"/>
              </a:rPr>
              <a:t>my words, and </a:t>
            </a:r>
            <a:r>
              <a:rPr lang="en" sz="2400" b="1">
                <a:solidFill>
                  <a:srgbClr val="FBB03B"/>
                </a:solidFill>
                <a:latin typeface="Open Sans"/>
                <a:ea typeface="Open Sans"/>
                <a:cs typeface="Open Sans"/>
                <a:sym typeface="Open Sans"/>
              </a:rPr>
              <a:t>hide </a:t>
            </a:r>
            <a:r>
              <a:rPr lang="en" sz="2400" b="1">
                <a:solidFill>
                  <a:srgbClr val="FFFFFF"/>
                </a:solidFill>
                <a:latin typeface="Open Sans"/>
                <a:ea typeface="Open Sans"/>
                <a:cs typeface="Open Sans"/>
                <a:sym typeface="Open Sans"/>
              </a:rPr>
              <a:t>my commandments with thee; </a:t>
            </a:r>
            <a:r>
              <a:rPr lang="en" sz="2400" b="1" baseline="30000">
                <a:solidFill>
                  <a:srgbClr val="FFFFFF"/>
                </a:solidFill>
                <a:latin typeface="Open Sans"/>
                <a:ea typeface="Open Sans"/>
                <a:cs typeface="Open Sans"/>
                <a:sym typeface="Open Sans"/>
              </a:rPr>
              <a:t>2</a:t>
            </a:r>
            <a:r>
              <a:rPr lang="en" sz="2400" b="1">
                <a:solidFill>
                  <a:srgbClr val="FFFFFF"/>
                </a:solidFill>
                <a:latin typeface="Open Sans"/>
                <a:ea typeface="Open Sans"/>
                <a:cs typeface="Open Sans"/>
                <a:sym typeface="Open Sans"/>
              </a:rPr>
              <a:t> so that thou </a:t>
            </a:r>
            <a:r>
              <a:rPr lang="en" sz="2400" b="1">
                <a:solidFill>
                  <a:srgbClr val="FBB03B"/>
                </a:solidFill>
                <a:latin typeface="Open Sans"/>
                <a:ea typeface="Open Sans"/>
                <a:cs typeface="Open Sans"/>
                <a:sym typeface="Open Sans"/>
              </a:rPr>
              <a:t>incline </a:t>
            </a:r>
            <a:r>
              <a:rPr lang="en" sz="2400" b="1">
                <a:solidFill>
                  <a:srgbClr val="FFFFFF"/>
                </a:solidFill>
                <a:latin typeface="Open Sans"/>
                <a:ea typeface="Open Sans"/>
                <a:cs typeface="Open Sans"/>
                <a:sym typeface="Open Sans"/>
              </a:rPr>
              <a:t>thine ear unto wisdom, and </a:t>
            </a:r>
            <a:r>
              <a:rPr lang="en" sz="2400" b="1">
                <a:solidFill>
                  <a:srgbClr val="FBB03B"/>
                </a:solidFill>
                <a:latin typeface="Open Sans"/>
                <a:ea typeface="Open Sans"/>
                <a:cs typeface="Open Sans"/>
                <a:sym typeface="Open Sans"/>
              </a:rPr>
              <a:t>apply </a:t>
            </a:r>
            <a:r>
              <a:rPr lang="en" sz="2400" b="1">
                <a:solidFill>
                  <a:srgbClr val="FFFFFF"/>
                </a:solidFill>
                <a:latin typeface="Open Sans"/>
                <a:ea typeface="Open Sans"/>
                <a:cs typeface="Open Sans"/>
                <a:sym typeface="Open Sans"/>
              </a:rPr>
              <a:t>thine heart to understanding; </a:t>
            </a:r>
            <a:r>
              <a:rPr lang="en" sz="2400" b="1" baseline="30000">
                <a:solidFill>
                  <a:srgbClr val="FFFFFF"/>
                </a:solidFill>
                <a:latin typeface="Open Sans"/>
                <a:ea typeface="Open Sans"/>
                <a:cs typeface="Open Sans"/>
                <a:sym typeface="Open Sans"/>
              </a:rPr>
              <a:t>3</a:t>
            </a:r>
            <a:r>
              <a:rPr lang="en" sz="2400" b="1">
                <a:solidFill>
                  <a:srgbClr val="FFFFFF"/>
                </a:solidFill>
                <a:latin typeface="Open Sans"/>
                <a:ea typeface="Open Sans"/>
                <a:cs typeface="Open Sans"/>
                <a:sym typeface="Open Sans"/>
              </a:rPr>
              <a:t> yea, if thou </a:t>
            </a:r>
            <a:r>
              <a:rPr lang="en" sz="2400" b="1">
                <a:solidFill>
                  <a:srgbClr val="FBB03B"/>
                </a:solidFill>
                <a:latin typeface="Open Sans"/>
                <a:ea typeface="Open Sans"/>
                <a:cs typeface="Open Sans"/>
                <a:sym typeface="Open Sans"/>
              </a:rPr>
              <a:t>criest </a:t>
            </a:r>
            <a:r>
              <a:rPr lang="en" sz="2400" b="1">
                <a:solidFill>
                  <a:srgbClr val="FFFFFF"/>
                </a:solidFill>
                <a:latin typeface="Open Sans"/>
                <a:ea typeface="Open Sans"/>
                <a:cs typeface="Open Sans"/>
                <a:sym typeface="Open Sans"/>
              </a:rPr>
              <a:t>after knowledge, and </a:t>
            </a:r>
            <a:r>
              <a:rPr lang="en" sz="2400" b="1">
                <a:solidFill>
                  <a:srgbClr val="FBB03B"/>
                </a:solidFill>
                <a:latin typeface="Open Sans"/>
                <a:ea typeface="Open Sans"/>
                <a:cs typeface="Open Sans"/>
                <a:sym typeface="Open Sans"/>
              </a:rPr>
              <a:t>liftest </a:t>
            </a:r>
            <a:r>
              <a:rPr lang="en" sz="2400" b="1">
                <a:solidFill>
                  <a:srgbClr val="FFFFFF"/>
                </a:solidFill>
                <a:latin typeface="Open Sans"/>
                <a:ea typeface="Open Sans"/>
                <a:cs typeface="Open Sans"/>
                <a:sym typeface="Open Sans"/>
              </a:rPr>
              <a:t>up thy voice for understanding; </a:t>
            </a:r>
            <a:r>
              <a:rPr lang="en" sz="2400" b="1" baseline="30000">
                <a:solidFill>
                  <a:srgbClr val="FFFFFF"/>
                </a:solidFill>
                <a:latin typeface="Open Sans"/>
                <a:ea typeface="Open Sans"/>
                <a:cs typeface="Open Sans"/>
                <a:sym typeface="Open Sans"/>
              </a:rPr>
              <a:t>4</a:t>
            </a:r>
            <a:r>
              <a:rPr lang="en" sz="2400" b="1">
                <a:solidFill>
                  <a:srgbClr val="FFFFFF"/>
                </a:solidFill>
                <a:latin typeface="Open Sans"/>
                <a:ea typeface="Open Sans"/>
                <a:cs typeface="Open Sans"/>
                <a:sym typeface="Open Sans"/>
              </a:rPr>
              <a:t> if thou </a:t>
            </a:r>
            <a:r>
              <a:rPr lang="en" sz="2400" b="1">
                <a:solidFill>
                  <a:srgbClr val="FBB03B"/>
                </a:solidFill>
                <a:latin typeface="Open Sans"/>
                <a:ea typeface="Open Sans"/>
                <a:cs typeface="Open Sans"/>
                <a:sym typeface="Open Sans"/>
              </a:rPr>
              <a:t>seekest </a:t>
            </a:r>
            <a:r>
              <a:rPr lang="en" sz="2400" b="1">
                <a:solidFill>
                  <a:srgbClr val="FFFFFF"/>
                </a:solidFill>
                <a:latin typeface="Open Sans"/>
                <a:ea typeface="Open Sans"/>
                <a:cs typeface="Open Sans"/>
                <a:sym typeface="Open Sans"/>
              </a:rPr>
              <a:t>her as silver, and </a:t>
            </a:r>
            <a:r>
              <a:rPr lang="en" sz="2400" b="1">
                <a:solidFill>
                  <a:srgbClr val="FBB03B"/>
                </a:solidFill>
                <a:latin typeface="Open Sans"/>
                <a:ea typeface="Open Sans"/>
                <a:cs typeface="Open Sans"/>
                <a:sym typeface="Open Sans"/>
              </a:rPr>
              <a:t>searchest </a:t>
            </a:r>
            <a:r>
              <a:rPr lang="en" sz="2400" b="1">
                <a:solidFill>
                  <a:srgbClr val="FFFFFF"/>
                </a:solidFill>
                <a:latin typeface="Open Sans"/>
                <a:ea typeface="Open Sans"/>
                <a:cs typeface="Open Sans"/>
                <a:sym typeface="Open Sans"/>
              </a:rPr>
              <a:t>for her as for hid treasures; </a:t>
            </a:r>
            <a:r>
              <a:rPr lang="en" sz="2400" b="1" baseline="30000">
                <a:solidFill>
                  <a:srgbClr val="FFFFFF"/>
                </a:solidFill>
                <a:latin typeface="Open Sans"/>
                <a:ea typeface="Open Sans"/>
                <a:cs typeface="Open Sans"/>
                <a:sym typeface="Open Sans"/>
              </a:rPr>
              <a:t>5</a:t>
            </a:r>
            <a:r>
              <a:rPr lang="en" sz="2400" b="1">
                <a:solidFill>
                  <a:srgbClr val="FFFFFF"/>
                </a:solidFill>
                <a:latin typeface="Open Sans"/>
                <a:ea typeface="Open Sans"/>
                <a:cs typeface="Open Sans"/>
                <a:sym typeface="Open Sans"/>
              </a:rPr>
              <a:t> then shalt thou understand the fear of the Lord, and find the knowledge of God.</a:t>
            </a:r>
            <a:endParaRPr sz="2400" b="1">
              <a:solidFill>
                <a:srgbClr val="FFFFFF"/>
              </a:solidFill>
              <a:latin typeface="Open Sans"/>
              <a:ea typeface="Open Sans"/>
              <a:cs typeface="Open Sans"/>
              <a:sym typeface="Open Sans"/>
            </a:endParaRPr>
          </a:p>
          <a:p>
            <a:pPr marL="0" lvl="0" indent="0">
              <a:spcBef>
                <a:spcPts val="0"/>
              </a:spcBef>
              <a:spcAft>
                <a:spcPts val="0"/>
              </a:spcAft>
              <a:buClr>
                <a:schemeClr val="dk1"/>
              </a:buClr>
              <a:buSzPts val="1100"/>
              <a:buFont typeface="Arial"/>
              <a:buNone/>
            </a:pPr>
            <a:endParaRPr sz="2400" b="1">
              <a:solidFill>
                <a:srgbClr val="FFFFFF"/>
              </a:solidFill>
              <a:latin typeface="Open Sans"/>
              <a:ea typeface="Open Sans"/>
              <a:cs typeface="Open Sans"/>
              <a:sym typeface="Open Sans"/>
            </a:endParaRPr>
          </a:p>
          <a:p>
            <a:pPr marL="0" lvl="0" indent="0" rtl="0">
              <a:spcBef>
                <a:spcPts val="0"/>
              </a:spcBef>
              <a:spcAft>
                <a:spcPts val="0"/>
              </a:spcAft>
              <a:buClr>
                <a:schemeClr val="dk1"/>
              </a:buClr>
              <a:buSzPts val="1100"/>
              <a:buFont typeface="Arial"/>
              <a:buNone/>
            </a:pPr>
            <a:endParaRPr sz="2400" b="1">
              <a:solidFill>
                <a:srgbClr val="FFFFFF"/>
              </a:solidFill>
              <a:latin typeface="Open Sans"/>
              <a:ea typeface="Open Sans"/>
              <a:cs typeface="Open Sans"/>
              <a:sym typeface="Open Sans"/>
            </a:endParaRPr>
          </a:p>
          <a:p>
            <a:pPr marL="0" lvl="0" indent="0" rtl="0">
              <a:spcBef>
                <a:spcPts val="0"/>
              </a:spcBef>
              <a:spcAft>
                <a:spcPts val="0"/>
              </a:spcAft>
              <a:buClr>
                <a:schemeClr val="dk1"/>
              </a:buClr>
              <a:buSzPts val="1100"/>
              <a:buFont typeface="Arial"/>
              <a:buNone/>
            </a:pPr>
            <a:endParaRPr sz="2400" b="1">
              <a:solidFill>
                <a:srgbClr val="FFFFFF"/>
              </a:solidFill>
              <a:latin typeface="Open Sans"/>
              <a:ea typeface="Open Sans"/>
              <a:cs typeface="Open Sans"/>
              <a:sym typeface="Open Sans"/>
            </a:endParaRPr>
          </a:p>
          <a:p>
            <a:pPr marL="0" lvl="0" indent="0" rtl="0">
              <a:spcBef>
                <a:spcPts val="0"/>
              </a:spcBef>
              <a:spcAft>
                <a:spcPts val="0"/>
              </a:spcAft>
              <a:buNone/>
            </a:pPr>
            <a:endParaRPr sz="2400" b="1">
              <a:solidFill>
                <a:srgbClr val="FFFFFF"/>
              </a:solidFill>
              <a:latin typeface="Open Sans"/>
              <a:ea typeface="Open Sans"/>
              <a:cs typeface="Open Sans"/>
              <a:sym typeface="Open Sans"/>
            </a:endParaRPr>
          </a:p>
        </p:txBody>
      </p:sp>
      <p:cxnSp>
        <p:nvCxnSpPr>
          <p:cNvPr id="220" name="Shape 220"/>
          <p:cNvCxnSpPr/>
          <p:nvPr/>
        </p:nvCxnSpPr>
        <p:spPr>
          <a:xfrm>
            <a:off x="333300" y="5041150"/>
            <a:ext cx="8477400" cy="0"/>
          </a:xfrm>
          <a:prstGeom prst="straightConnector1">
            <a:avLst/>
          </a:prstGeom>
          <a:noFill/>
          <a:ln w="9525" cap="flat" cmpd="sng">
            <a:solidFill>
              <a:srgbClr val="FFFFFF"/>
            </a:solidFill>
            <a:prstDash val="solid"/>
            <a:round/>
            <a:headEnd type="none" w="med" len="med"/>
            <a:tailEnd type="none" w="med" len="med"/>
          </a:ln>
        </p:spPr>
      </p:cxnSp>
      <p:cxnSp>
        <p:nvCxnSpPr>
          <p:cNvPr id="221" name="Shape 221"/>
          <p:cNvCxnSpPr/>
          <p:nvPr/>
        </p:nvCxnSpPr>
        <p:spPr>
          <a:xfrm>
            <a:off x="333300" y="735775"/>
            <a:ext cx="8477400" cy="0"/>
          </a:xfrm>
          <a:prstGeom prst="straightConnector1">
            <a:avLst/>
          </a:prstGeom>
          <a:noFill/>
          <a:ln w="9525" cap="flat" cmpd="sng">
            <a:solidFill>
              <a:srgbClr val="FFFFFF"/>
            </a:solidFill>
            <a:prstDash val="solid"/>
            <a:round/>
            <a:headEnd type="none" w="med" len="med"/>
            <a:tailEnd type="none" w="med" len="med"/>
          </a:ln>
        </p:spPr>
      </p:cxnSp>
      <p:pic>
        <p:nvPicPr>
          <p:cNvPr id="222" name="Shape 222"/>
          <p:cNvPicPr preferRelativeResize="0"/>
          <p:nvPr/>
        </p:nvPicPr>
        <p:blipFill>
          <a:blip r:embed="rId3">
            <a:alphaModFix/>
          </a:blip>
          <a:stretch>
            <a:fillRect/>
          </a:stretch>
        </p:blipFill>
        <p:spPr>
          <a:xfrm>
            <a:off x="8320824" y="4396918"/>
            <a:ext cx="489875" cy="560108"/>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60212E"/>
        </a:solidFill>
        <a:effectLst/>
      </p:bgPr>
    </p:bg>
    <p:spTree>
      <p:nvGrpSpPr>
        <p:cNvPr id="1" name="Shape 226"/>
        <p:cNvGrpSpPr/>
        <p:nvPr/>
      </p:nvGrpSpPr>
      <p:grpSpPr>
        <a:xfrm>
          <a:off x="0" y="0"/>
          <a:ext cx="0" cy="0"/>
          <a:chOff x="0" y="0"/>
          <a:chExt cx="0" cy="0"/>
        </a:xfrm>
      </p:grpSpPr>
      <p:sp>
        <p:nvSpPr>
          <p:cNvPr id="227" name="Shape 227"/>
          <p:cNvSpPr txBox="1"/>
          <p:nvPr/>
        </p:nvSpPr>
        <p:spPr>
          <a:xfrm>
            <a:off x="222325" y="149575"/>
            <a:ext cx="4143000" cy="4887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sz="2400" b="1">
              <a:solidFill>
                <a:srgbClr val="3FA9F5"/>
              </a:solidFill>
              <a:latin typeface="Open Sans"/>
              <a:ea typeface="Open Sans"/>
              <a:cs typeface="Open Sans"/>
              <a:sym typeface="Open Sans"/>
            </a:endParaRPr>
          </a:p>
        </p:txBody>
      </p:sp>
      <p:sp>
        <p:nvSpPr>
          <p:cNvPr id="228" name="Shape 228"/>
          <p:cNvSpPr txBox="1"/>
          <p:nvPr/>
        </p:nvSpPr>
        <p:spPr>
          <a:xfrm>
            <a:off x="444625" y="1675425"/>
            <a:ext cx="6891600" cy="26373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229" name="Shape 229"/>
          <p:cNvSpPr txBox="1"/>
          <p:nvPr/>
        </p:nvSpPr>
        <p:spPr>
          <a:xfrm>
            <a:off x="333300" y="507400"/>
            <a:ext cx="8477400" cy="35571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Clr>
                <a:schemeClr val="dk1"/>
              </a:buClr>
              <a:buSzPts val="1100"/>
              <a:buFont typeface="Arial"/>
              <a:buNone/>
            </a:pPr>
            <a:r>
              <a:rPr lang="en" sz="3600" b="1">
                <a:solidFill>
                  <a:srgbClr val="FFFFFF"/>
                </a:solidFill>
                <a:latin typeface="Open Sans"/>
                <a:ea typeface="Open Sans"/>
                <a:cs typeface="Open Sans"/>
                <a:sym typeface="Open Sans"/>
              </a:rPr>
              <a:t>''To most Christians, the Bible is like a software license. Nobody actually reads it. They just scroll to the bottom and click 'I Agree'.''</a:t>
            </a:r>
            <a:endParaRPr sz="3000" baseline="30000">
              <a:solidFill>
                <a:srgbClr val="013047"/>
              </a:solidFill>
              <a:highlight>
                <a:srgbClr val="FFFFFF"/>
              </a:highlight>
              <a:latin typeface="Open Sans"/>
              <a:ea typeface="Open Sans"/>
              <a:cs typeface="Open Sans"/>
              <a:sym typeface="Open Sans"/>
            </a:endParaRPr>
          </a:p>
        </p:txBody>
      </p:sp>
      <p:cxnSp>
        <p:nvCxnSpPr>
          <p:cNvPr id="230" name="Shape 230"/>
          <p:cNvCxnSpPr/>
          <p:nvPr/>
        </p:nvCxnSpPr>
        <p:spPr>
          <a:xfrm>
            <a:off x="333300" y="5041150"/>
            <a:ext cx="8477400" cy="0"/>
          </a:xfrm>
          <a:prstGeom prst="straightConnector1">
            <a:avLst/>
          </a:prstGeom>
          <a:noFill/>
          <a:ln w="9525" cap="flat" cmpd="sng">
            <a:solidFill>
              <a:srgbClr val="FFFFFF"/>
            </a:solidFill>
            <a:prstDash val="solid"/>
            <a:round/>
            <a:headEnd type="none" w="med" len="med"/>
            <a:tailEnd type="none" w="med" len="med"/>
          </a:ln>
        </p:spPr>
      </p:cxnSp>
      <p:pic>
        <p:nvPicPr>
          <p:cNvPr id="231" name="Shape 231"/>
          <p:cNvPicPr preferRelativeResize="0"/>
          <p:nvPr/>
        </p:nvPicPr>
        <p:blipFill>
          <a:blip r:embed="rId3">
            <a:alphaModFix/>
          </a:blip>
          <a:stretch>
            <a:fillRect/>
          </a:stretch>
        </p:blipFill>
        <p:spPr>
          <a:xfrm>
            <a:off x="8320824" y="4396918"/>
            <a:ext cx="489875" cy="560108"/>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60212E"/>
        </a:solidFill>
        <a:effectLst/>
      </p:bgPr>
    </p:bg>
    <p:spTree>
      <p:nvGrpSpPr>
        <p:cNvPr id="1" name="Shape 235"/>
        <p:cNvGrpSpPr/>
        <p:nvPr/>
      </p:nvGrpSpPr>
      <p:grpSpPr>
        <a:xfrm>
          <a:off x="0" y="0"/>
          <a:ext cx="0" cy="0"/>
          <a:chOff x="0" y="0"/>
          <a:chExt cx="0" cy="0"/>
        </a:xfrm>
      </p:grpSpPr>
      <p:sp>
        <p:nvSpPr>
          <p:cNvPr id="236" name="Shape 236"/>
          <p:cNvSpPr txBox="1"/>
          <p:nvPr/>
        </p:nvSpPr>
        <p:spPr>
          <a:xfrm>
            <a:off x="222325" y="149575"/>
            <a:ext cx="4143000" cy="4887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sz="2400" b="1">
              <a:solidFill>
                <a:srgbClr val="3FA9F5"/>
              </a:solidFill>
              <a:latin typeface="Open Sans"/>
              <a:ea typeface="Open Sans"/>
              <a:cs typeface="Open Sans"/>
              <a:sym typeface="Open Sans"/>
            </a:endParaRPr>
          </a:p>
        </p:txBody>
      </p:sp>
      <p:sp>
        <p:nvSpPr>
          <p:cNvPr id="237" name="Shape 237"/>
          <p:cNvSpPr txBox="1"/>
          <p:nvPr/>
        </p:nvSpPr>
        <p:spPr>
          <a:xfrm>
            <a:off x="444625" y="1675425"/>
            <a:ext cx="6891600" cy="26373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238" name="Shape 238"/>
          <p:cNvSpPr txBox="1"/>
          <p:nvPr/>
        </p:nvSpPr>
        <p:spPr>
          <a:xfrm>
            <a:off x="333300" y="507400"/>
            <a:ext cx="8477400" cy="35571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Clr>
                <a:schemeClr val="dk1"/>
              </a:buClr>
              <a:buSzPts val="1100"/>
              <a:buFont typeface="Arial"/>
              <a:buNone/>
            </a:pPr>
            <a:r>
              <a:rPr lang="en" sz="3600" b="1">
                <a:solidFill>
                  <a:srgbClr val="FFFFFF"/>
                </a:solidFill>
                <a:latin typeface="Open Sans"/>
                <a:ea typeface="Open Sans"/>
                <a:cs typeface="Open Sans"/>
                <a:sym typeface="Open Sans"/>
              </a:rPr>
              <a:t>If Jesus is truly our Lord, we must always be desperate for his Word. </a:t>
            </a:r>
            <a:endParaRPr sz="3000" baseline="30000">
              <a:solidFill>
                <a:srgbClr val="013047"/>
              </a:solidFill>
              <a:highlight>
                <a:srgbClr val="FFFFFF"/>
              </a:highlight>
              <a:latin typeface="Open Sans"/>
              <a:ea typeface="Open Sans"/>
              <a:cs typeface="Open Sans"/>
              <a:sym typeface="Open Sans"/>
            </a:endParaRPr>
          </a:p>
        </p:txBody>
      </p:sp>
      <p:cxnSp>
        <p:nvCxnSpPr>
          <p:cNvPr id="239" name="Shape 239"/>
          <p:cNvCxnSpPr/>
          <p:nvPr/>
        </p:nvCxnSpPr>
        <p:spPr>
          <a:xfrm>
            <a:off x="333300" y="5041150"/>
            <a:ext cx="8477400" cy="0"/>
          </a:xfrm>
          <a:prstGeom prst="straightConnector1">
            <a:avLst/>
          </a:prstGeom>
          <a:noFill/>
          <a:ln w="9525" cap="flat" cmpd="sng">
            <a:solidFill>
              <a:srgbClr val="FFFFFF"/>
            </a:solidFill>
            <a:prstDash val="solid"/>
            <a:round/>
            <a:headEnd type="none" w="med" len="med"/>
            <a:tailEnd type="none" w="med" len="med"/>
          </a:ln>
        </p:spPr>
      </p:cxnSp>
      <p:pic>
        <p:nvPicPr>
          <p:cNvPr id="240" name="Shape 240"/>
          <p:cNvPicPr preferRelativeResize="0"/>
          <p:nvPr/>
        </p:nvPicPr>
        <p:blipFill>
          <a:blip r:embed="rId3">
            <a:alphaModFix/>
          </a:blip>
          <a:stretch>
            <a:fillRect/>
          </a:stretch>
        </p:blipFill>
        <p:spPr>
          <a:xfrm>
            <a:off x="8320824" y="4396918"/>
            <a:ext cx="489875" cy="560108"/>
          </a:xfrm>
          <a:prstGeom prst="rect">
            <a:avLst/>
          </a:prstGeom>
          <a:noFill/>
          <a:ln>
            <a:noFill/>
          </a:ln>
        </p:spPr>
      </p:pic>
      <p:sp>
        <p:nvSpPr>
          <p:cNvPr id="241" name="Shape 241"/>
          <p:cNvSpPr txBox="1"/>
          <p:nvPr/>
        </p:nvSpPr>
        <p:spPr>
          <a:xfrm>
            <a:off x="222325" y="149575"/>
            <a:ext cx="6002400" cy="4887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2400">
                <a:solidFill>
                  <a:srgbClr val="FFFFFF"/>
                </a:solidFill>
                <a:latin typeface="Open Sans"/>
                <a:ea typeface="Open Sans"/>
                <a:cs typeface="Open Sans"/>
                <a:sym typeface="Open Sans"/>
              </a:rPr>
              <a:t>Key Point #3</a:t>
            </a:r>
            <a:endParaRPr sz="2400">
              <a:solidFill>
                <a:srgbClr val="FFFFFF"/>
              </a:solidFill>
              <a:latin typeface="Open Sans"/>
              <a:ea typeface="Open Sans"/>
              <a:cs typeface="Open Sans"/>
              <a:sym typeface="Open Sans"/>
            </a:endParaRPr>
          </a:p>
        </p:txBody>
      </p:sp>
      <p:cxnSp>
        <p:nvCxnSpPr>
          <p:cNvPr id="242" name="Shape 242"/>
          <p:cNvCxnSpPr/>
          <p:nvPr/>
        </p:nvCxnSpPr>
        <p:spPr>
          <a:xfrm>
            <a:off x="333300" y="735775"/>
            <a:ext cx="8477400" cy="0"/>
          </a:xfrm>
          <a:prstGeom prst="straightConnector1">
            <a:avLst/>
          </a:prstGeom>
          <a:noFill/>
          <a:ln w="9525" cap="flat" cmpd="sng">
            <a:solidFill>
              <a:srgbClr val="FFFFFF"/>
            </a:solidFill>
            <a:prstDash val="solid"/>
            <a:round/>
            <a:headEnd type="none" w="med" len="med"/>
            <a:tailEnd type="none" w="med" len="med"/>
          </a:ln>
        </p:spPr>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13047"/>
        </a:solidFill>
        <a:effectLst/>
      </p:bgPr>
    </p:bg>
    <p:spTree>
      <p:nvGrpSpPr>
        <p:cNvPr id="1" name="Shape 63"/>
        <p:cNvGrpSpPr/>
        <p:nvPr/>
      </p:nvGrpSpPr>
      <p:grpSpPr>
        <a:xfrm>
          <a:off x="0" y="0"/>
          <a:ext cx="0" cy="0"/>
          <a:chOff x="0" y="0"/>
          <a:chExt cx="0" cy="0"/>
        </a:xfrm>
      </p:grpSpPr>
      <p:sp>
        <p:nvSpPr>
          <p:cNvPr id="64" name="Shape 64"/>
          <p:cNvSpPr txBox="1"/>
          <p:nvPr/>
        </p:nvSpPr>
        <p:spPr>
          <a:xfrm>
            <a:off x="222325" y="149575"/>
            <a:ext cx="8477400" cy="4887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2400">
                <a:solidFill>
                  <a:srgbClr val="FFFFFF"/>
                </a:solidFill>
                <a:latin typeface="Open Sans"/>
                <a:ea typeface="Open Sans"/>
                <a:cs typeface="Open Sans"/>
                <a:sym typeface="Open Sans"/>
              </a:rPr>
              <a:t>The Apostle Peter</a:t>
            </a:r>
            <a:endParaRPr sz="2400">
              <a:solidFill>
                <a:srgbClr val="FFFFFF"/>
              </a:solidFill>
              <a:latin typeface="Open Sans"/>
              <a:ea typeface="Open Sans"/>
              <a:cs typeface="Open Sans"/>
              <a:sym typeface="Open Sans"/>
            </a:endParaRPr>
          </a:p>
        </p:txBody>
      </p:sp>
      <p:sp>
        <p:nvSpPr>
          <p:cNvPr id="65" name="Shape 65"/>
          <p:cNvSpPr txBox="1"/>
          <p:nvPr/>
        </p:nvSpPr>
        <p:spPr>
          <a:xfrm>
            <a:off x="444625" y="1675425"/>
            <a:ext cx="6891600" cy="26373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66" name="Shape 66"/>
          <p:cNvSpPr txBox="1"/>
          <p:nvPr/>
        </p:nvSpPr>
        <p:spPr>
          <a:xfrm>
            <a:off x="333300" y="735775"/>
            <a:ext cx="8477400" cy="3576900"/>
          </a:xfrm>
          <a:prstGeom prst="rect">
            <a:avLst/>
          </a:prstGeom>
          <a:noFill/>
          <a:ln>
            <a:noFill/>
          </a:ln>
        </p:spPr>
        <p:txBody>
          <a:bodyPr spcFirstLastPara="1" wrap="square" lIns="91425" tIns="91425" rIns="91425" bIns="91425" anchor="t" anchorCtr="0">
            <a:noAutofit/>
          </a:bodyPr>
          <a:lstStyle/>
          <a:p>
            <a:pPr marL="457200" lvl="0" indent="-419100" rtl="0">
              <a:spcBef>
                <a:spcPts val="0"/>
              </a:spcBef>
              <a:spcAft>
                <a:spcPts val="0"/>
              </a:spcAft>
              <a:buClr>
                <a:srgbClr val="FFFFFF"/>
              </a:buClr>
              <a:buSzPts val="3000"/>
              <a:buFont typeface="Open Sans"/>
              <a:buAutoNum type="arabicPeriod"/>
            </a:pPr>
            <a:r>
              <a:rPr lang="en" sz="3000" b="1" dirty="0">
                <a:solidFill>
                  <a:srgbClr val="FBB03B"/>
                </a:solidFill>
                <a:latin typeface="Open Sans"/>
                <a:ea typeface="Open Sans"/>
                <a:cs typeface="Open Sans"/>
                <a:sym typeface="Open Sans"/>
              </a:rPr>
              <a:t>He was one of the 12 disciples.     </a:t>
            </a:r>
            <a:r>
              <a:rPr lang="en" sz="3000" b="1" dirty="0">
                <a:solidFill>
                  <a:srgbClr val="FFFFFF"/>
                </a:solidFill>
                <a:latin typeface="Open Sans"/>
                <a:ea typeface="Open Sans"/>
                <a:cs typeface="Open Sans"/>
                <a:sym typeface="Open Sans"/>
              </a:rPr>
              <a:t>(Mt.4:18-20)</a:t>
            </a:r>
          </a:p>
          <a:p>
            <a:pPr marL="457200" lvl="0" indent="-419100" rtl="0">
              <a:spcBef>
                <a:spcPts val="0"/>
              </a:spcBef>
              <a:spcAft>
                <a:spcPts val="0"/>
              </a:spcAft>
              <a:buClr>
                <a:srgbClr val="FFFFFF"/>
              </a:buClr>
              <a:buSzPts val="3000"/>
              <a:buFont typeface="Open Sans"/>
              <a:buAutoNum type="arabicPeriod"/>
            </a:pPr>
            <a:endParaRPr sz="3000" b="1" dirty="0">
              <a:solidFill>
                <a:srgbClr val="FFFFFF"/>
              </a:solidFill>
              <a:latin typeface="Open Sans"/>
              <a:ea typeface="Open Sans"/>
              <a:cs typeface="Open Sans"/>
              <a:sym typeface="Open Sans"/>
            </a:endParaRPr>
          </a:p>
          <a:p>
            <a:pPr marL="457200" lvl="0" indent="-419100" rtl="0">
              <a:lnSpc>
                <a:spcPct val="150000"/>
              </a:lnSpc>
              <a:spcBef>
                <a:spcPts val="0"/>
              </a:spcBef>
              <a:spcAft>
                <a:spcPts val="0"/>
              </a:spcAft>
              <a:buClr>
                <a:srgbClr val="FFFFFF"/>
              </a:buClr>
              <a:buSzPts val="3000"/>
              <a:buFont typeface="Open Sans"/>
              <a:buAutoNum type="arabicPeriod"/>
            </a:pPr>
            <a:r>
              <a:rPr lang="en" sz="3000" b="1" dirty="0">
                <a:solidFill>
                  <a:srgbClr val="FBB03B"/>
                </a:solidFill>
                <a:latin typeface="Open Sans"/>
                <a:ea typeface="Open Sans"/>
                <a:cs typeface="Open Sans"/>
                <a:sym typeface="Open Sans"/>
              </a:rPr>
              <a:t>He was in Jesus’ “inner circle”.</a:t>
            </a:r>
            <a:r>
              <a:rPr lang="en" sz="3000" b="1" dirty="0">
                <a:solidFill>
                  <a:srgbClr val="FFFFFF"/>
                </a:solidFill>
                <a:latin typeface="Open Sans"/>
                <a:ea typeface="Open Sans"/>
                <a:cs typeface="Open Sans"/>
                <a:sym typeface="Open Sans"/>
              </a:rPr>
              <a:t> (Mt.17:1-9)</a:t>
            </a:r>
          </a:p>
          <a:p>
            <a:pPr marL="457200" lvl="0" indent="-419100" rtl="0">
              <a:spcBef>
                <a:spcPts val="0"/>
              </a:spcBef>
              <a:spcAft>
                <a:spcPts val="0"/>
              </a:spcAft>
              <a:buClr>
                <a:srgbClr val="FFFFFF"/>
              </a:buClr>
              <a:buSzPts val="3000"/>
              <a:buFont typeface="Open Sans"/>
              <a:buAutoNum type="arabicPeriod"/>
            </a:pPr>
            <a:endParaRPr sz="3000" b="1" dirty="0">
              <a:solidFill>
                <a:srgbClr val="FFFFFF"/>
              </a:solidFill>
              <a:latin typeface="Open Sans"/>
              <a:ea typeface="Open Sans"/>
              <a:cs typeface="Open Sans"/>
              <a:sym typeface="Open Sans"/>
            </a:endParaRPr>
          </a:p>
          <a:p>
            <a:pPr marL="457200" lvl="0" indent="-419100" rtl="0">
              <a:spcBef>
                <a:spcPts val="0"/>
              </a:spcBef>
              <a:spcAft>
                <a:spcPts val="0"/>
              </a:spcAft>
              <a:buClr>
                <a:srgbClr val="FFFFFF"/>
              </a:buClr>
              <a:buSzPts val="3000"/>
              <a:buFont typeface="Open Sans"/>
              <a:buAutoNum type="arabicPeriod"/>
            </a:pPr>
            <a:r>
              <a:rPr lang="en" sz="3000" b="1" dirty="0">
                <a:solidFill>
                  <a:srgbClr val="FBB03B"/>
                </a:solidFill>
                <a:latin typeface="Open Sans"/>
                <a:ea typeface="Open Sans"/>
                <a:cs typeface="Open Sans"/>
                <a:sym typeface="Open Sans"/>
              </a:rPr>
              <a:t>He led 3,000 people to the Lord.    </a:t>
            </a:r>
            <a:r>
              <a:rPr lang="en" sz="3000" b="1" dirty="0">
                <a:solidFill>
                  <a:srgbClr val="FFFFFF"/>
                </a:solidFill>
                <a:latin typeface="Open Sans"/>
                <a:ea typeface="Open Sans"/>
                <a:cs typeface="Open Sans"/>
                <a:sym typeface="Open Sans"/>
              </a:rPr>
              <a:t>(Ac.2:14-41)</a:t>
            </a:r>
            <a:endParaRPr sz="3000" b="1" dirty="0">
              <a:solidFill>
                <a:srgbClr val="FFFFFF"/>
              </a:solidFill>
              <a:latin typeface="Open Sans"/>
              <a:ea typeface="Open Sans"/>
              <a:cs typeface="Open Sans"/>
              <a:sym typeface="Open Sans"/>
            </a:endParaRPr>
          </a:p>
        </p:txBody>
      </p:sp>
      <p:cxnSp>
        <p:nvCxnSpPr>
          <p:cNvPr id="67" name="Shape 67"/>
          <p:cNvCxnSpPr/>
          <p:nvPr/>
        </p:nvCxnSpPr>
        <p:spPr>
          <a:xfrm>
            <a:off x="333300" y="5041150"/>
            <a:ext cx="8477400" cy="0"/>
          </a:xfrm>
          <a:prstGeom prst="straightConnector1">
            <a:avLst/>
          </a:prstGeom>
          <a:noFill/>
          <a:ln w="9525" cap="flat" cmpd="sng">
            <a:solidFill>
              <a:srgbClr val="FFFFFF"/>
            </a:solidFill>
            <a:prstDash val="solid"/>
            <a:round/>
            <a:headEnd type="none" w="med" len="med"/>
            <a:tailEnd type="none" w="med" len="med"/>
          </a:ln>
        </p:spPr>
      </p:cxnSp>
      <p:cxnSp>
        <p:nvCxnSpPr>
          <p:cNvPr id="68" name="Shape 68"/>
          <p:cNvCxnSpPr/>
          <p:nvPr/>
        </p:nvCxnSpPr>
        <p:spPr>
          <a:xfrm>
            <a:off x="333300" y="735775"/>
            <a:ext cx="8477400" cy="0"/>
          </a:xfrm>
          <a:prstGeom prst="straightConnector1">
            <a:avLst/>
          </a:prstGeom>
          <a:noFill/>
          <a:ln w="9525" cap="flat" cmpd="sng">
            <a:solidFill>
              <a:srgbClr val="FFFFFF"/>
            </a:solidFill>
            <a:prstDash val="solid"/>
            <a:round/>
            <a:headEnd type="none" w="med" len="med"/>
            <a:tailEnd type="none" w="med" len="med"/>
          </a:ln>
        </p:spPr>
      </p:cxnSp>
      <p:pic>
        <p:nvPicPr>
          <p:cNvPr id="69" name="Shape 69"/>
          <p:cNvPicPr preferRelativeResize="0"/>
          <p:nvPr/>
        </p:nvPicPr>
        <p:blipFill>
          <a:blip r:embed="rId3">
            <a:alphaModFix/>
          </a:blip>
          <a:stretch>
            <a:fillRect/>
          </a:stretch>
        </p:blipFill>
        <p:spPr>
          <a:xfrm>
            <a:off x="8320824" y="4396918"/>
            <a:ext cx="489875" cy="560108"/>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6">
                                            <p:txEl>
                                              <p:pRg st="0" end="0"/>
                                            </p:txEl>
                                          </p:spTgt>
                                        </p:tgtEl>
                                        <p:attrNameLst>
                                          <p:attrName>style.visibility</p:attrName>
                                        </p:attrNameLst>
                                      </p:cBhvr>
                                      <p:to>
                                        <p:strVal val="visible"/>
                                      </p:to>
                                    </p:set>
                                    <p:animEffect transition="in" filter="fade">
                                      <p:cBhvr>
                                        <p:cTn id="7" dur="1000"/>
                                        <p:tgtEl>
                                          <p:spTgt spid="6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6">
                                            <p:txEl>
                                              <p:pRg st="2" end="2"/>
                                            </p:txEl>
                                          </p:spTgt>
                                        </p:tgtEl>
                                        <p:attrNameLst>
                                          <p:attrName>style.visibility</p:attrName>
                                        </p:attrNameLst>
                                      </p:cBhvr>
                                      <p:to>
                                        <p:strVal val="visible"/>
                                      </p:to>
                                    </p:set>
                                    <p:animEffect transition="in" filter="fade">
                                      <p:cBhvr>
                                        <p:cTn id="12" dur="1000"/>
                                        <p:tgtEl>
                                          <p:spTgt spid="6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6">
                                            <p:txEl>
                                              <p:pRg st="4" end="4"/>
                                            </p:txEl>
                                          </p:spTgt>
                                        </p:tgtEl>
                                        <p:attrNameLst>
                                          <p:attrName>style.visibility</p:attrName>
                                        </p:attrNameLst>
                                      </p:cBhvr>
                                      <p:to>
                                        <p:strVal val="visible"/>
                                      </p:to>
                                    </p:set>
                                    <p:animEffect transition="in" filter="fade">
                                      <p:cBhvr>
                                        <p:cTn id="17" dur="1000"/>
                                        <p:tgtEl>
                                          <p:spTgt spid="6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13047"/>
        </a:solidFill>
        <a:effectLst/>
      </p:bgPr>
    </p:bg>
    <p:spTree>
      <p:nvGrpSpPr>
        <p:cNvPr id="1" name="Shape 246"/>
        <p:cNvGrpSpPr/>
        <p:nvPr/>
      </p:nvGrpSpPr>
      <p:grpSpPr>
        <a:xfrm>
          <a:off x="0" y="0"/>
          <a:ext cx="0" cy="0"/>
          <a:chOff x="0" y="0"/>
          <a:chExt cx="0" cy="0"/>
        </a:xfrm>
      </p:grpSpPr>
      <p:sp>
        <p:nvSpPr>
          <p:cNvPr id="247" name="Shape 247"/>
          <p:cNvSpPr txBox="1"/>
          <p:nvPr/>
        </p:nvSpPr>
        <p:spPr>
          <a:xfrm>
            <a:off x="222325" y="149575"/>
            <a:ext cx="6002400" cy="4887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2400">
                <a:solidFill>
                  <a:srgbClr val="FFFFFF"/>
                </a:solidFill>
                <a:latin typeface="Open Sans"/>
                <a:ea typeface="Open Sans"/>
                <a:cs typeface="Open Sans"/>
                <a:sym typeface="Open Sans"/>
              </a:rPr>
              <a:t>John 14:15</a:t>
            </a:r>
            <a:endParaRPr sz="2400">
              <a:solidFill>
                <a:srgbClr val="FFFFFF"/>
              </a:solidFill>
              <a:latin typeface="Open Sans"/>
              <a:ea typeface="Open Sans"/>
              <a:cs typeface="Open Sans"/>
              <a:sym typeface="Open Sans"/>
            </a:endParaRPr>
          </a:p>
        </p:txBody>
      </p:sp>
      <p:sp>
        <p:nvSpPr>
          <p:cNvPr id="248" name="Shape 248"/>
          <p:cNvSpPr txBox="1"/>
          <p:nvPr/>
        </p:nvSpPr>
        <p:spPr>
          <a:xfrm>
            <a:off x="444625" y="1675425"/>
            <a:ext cx="6891600" cy="26373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249" name="Shape 249"/>
          <p:cNvSpPr txBox="1"/>
          <p:nvPr/>
        </p:nvSpPr>
        <p:spPr>
          <a:xfrm>
            <a:off x="333300" y="811975"/>
            <a:ext cx="8477400" cy="35769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3000" b="1" baseline="30000">
                <a:solidFill>
                  <a:srgbClr val="FFFFFF"/>
                </a:solidFill>
                <a:latin typeface="Open Sans"/>
                <a:ea typeface="Open Sans"/>
                <a:cs typeface="Open Sans"/>
                <a:sym typeface="Open Sans"/>
              </a:rPr>
              <a:t>15</a:t>
            </a:r>
            <a:r>
              <a:rPr lang="en" sz="3000" b="1">
                <a:solidFill>
                  <a:srgbClr val="FFFFFF"/>
                </a:solidFill>
                <a:latin typeface="Open Sans"/>
                <a:ea typeface="Open Sans"/>
                <a:cs typeface="Open Sans"/>
                <a:sym typeface="Open Sans"/>
              </a:rPr>
              <a:t> If ye love me, </a:t>
            </a:r>
            <a:r>
              <a:rPr lang="en" sz="3000" b="1">
                <a:solidFill>
                  <a:srgbClr val="FBB03B"/>
                </a:solidFill>
                <a:latin typeface="Open Sans"/>
                <a:ea typeface="Open Sans"/>
                <a:cs typeface="Open Sans"/>
                <a:sym typeface="Open Sans"/>
              </a:rPr>
              <a:t>keep </a:t>
            </a:r>
            <a:r>
              <a:rPr lang="en" sz="3000" b="1">
                <a:solidFill>
                  <a:srgbClr val="FFFFFF"/>
                </a:solidFill>
                <a:latin typeface="Open Sans"/>
                <a:ea typeface="Open Sans"/>
                <a:cs typeface="Open Sans"/>
                <a:sym typeface="Open Sans"/>
              </a:rPr>
              <a:t>my commandments.</a:t>
            </a:r>
            <a:endParaRPr sz="3000" b="1">
              <a:solidFill>
                <a:srgbClr val="FFFFFF"/>
              </a:solidFill>
              <a:latin typeface="Open Sans"/>
              <a:ea typeface="Open Sans"/>
              <a:cs typeface="Open Sans"/>
              <a:sym typeface="Open Sans"/>
            </a:endParaRPr>
          </a:p>
        </p:txBody>
      </p:sp>
      <p:cxnSp>
        <p:nvCxnSpPr>
          <p:cNvPr id="250" name="Shape 250"/>
          <p:cNvCxnSpPr/>
          <p:nvPr/>
        </p:nvCxnSpPr>
        <p:spPr>
          <a:xfrm>
            <a:off x="333300" y="5041150"/>
            <a:ext cx="8477400" cy="0"/>
          </a:xfrm>
          <a:prstGeom prst="straightConnector1">
            <a:avLst/>
          </a:prstGeom>
          <a:noFill/>
          <a:ln w="9525" cap="flat" cmpd="sng">
            <a:solidFill>
              <a:srgbClr val="FFFFFF"/>
            </a:solidFill>
            <a:prstDash val="solid"/>
            <a:round/>
            <a:headEnd type="none" w="med" len="med"/>
            <a:tailEnd type="none" w="med" len="med"/>
          </a:ln>
        </p:spPr>
      </p:cxnSp>
      <p:cxnSp>
        <p:nvCxnSpPr>
          <p:cNvPr id="251" name="Shape 251"/>
          <p:cNvCxnSpPr/>
          <p:nvPr/>
        </p:nvCxnSpPr>
        <p:spPr>
          <a:xfrm>
            <a:off x="333300" y="735775"/>
            <a:ext cx="8477400" cy="0"/>
          </a:xfrm>
          <a:prstGeom prst="straightConnector1">
            <a:avLst/>
          </a:prstGeom>
          <a:noFill/>
          <a:ln w="9525" cap="flat" cmpd="sng">
            <a:solidFill>
              <a:srgbClr val="FFFFFF"/>
            </a:solidFill>
            <a:prstDash val="solid"/>
            <a:round/>
            <a:headEnd type="none" w="med" len="med"/>
            <a:tailEnd type="none" w="med" len="med"/>
          </a:ln>
        </p:spPr>
      </p:cxnSp>
      <p:pic>
        <p:nvPicPr>
          <p:cNvPr id="252" name="Shape 252"/>
          <p:cNvPicPr preferRelativeResize="0"/>
          <p:nvPr/>
        </p:nvPicPr>
        <p:blipFill>
          <a:blip r:embed="rId3">
            <a:alphaModFix/>
          </a:blip>
          <a:stretch>
            <a:fillRect/>
          </a:stretch>
        </p:blipFill>
        <p:spPr>
          <a:xfrm>
            <a:off x="8320824" y="4396918"/>
            <a:ext cx="489875" cy="560108"/>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13047"/>
        </a:solidFill>
        <a:effectLst/>
      </p:bgPr>
    </p:bg>
    <p:spTree>
      <p:nvGrpSpPr>
        <p:cNvPr id="1" name="Shape 256"/>
        <p:cNvGrpSpPr/>
        <p:nvPr/>
      </p:nvGrpSpPr>
      <p:grpSpPr>
        <a:xfrm>
          <a:off x="0" y="0"/>
          <a:ext cx="0" cy="0"/>
          <a:chOff x="0" y="0"/>
          <a:chExt cx="0" cy="0"/>
        </a:xfrm>
      </p:grpSpPr>
      <p:sp>
        <p:nvSpPr>
          <p:cNvPr id="257" name="Shape 257"/>
          <p:cNvSpPr txBox="1"/>
          <p:nvPr/>
        </p:nvSpPr>
        <p:spPr>
          <a:xfrm>
            <a:off x="222325" y="149575"/>
            <a:ext cx="4143000" cy="4887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Clr>
                <a:schemeClr val="dk1"/>
              </a:buClr>
              <a:buSzPts val="1100"/>
              <a:buFont typeface="Arial"/>
              <a:buNone/>
            </a:pPr>
            <a:r>
              <a:rPr lang="en" sz="2400">
                <a:solidFill>
                  <a:schemeClr val="lt1"/>
                </a:solidFill>
                <a:latin typeface="Open Sans"/>
                <a:ea typeface="Open Sans"/>
                <a:cs typeface="Open Sans"/>
                <a:sym typeface="Open Sans"/>
              </a:rPr>
              <a:t>2 Peter 1:1-4</a:t>
            </a:r>
            <a:endParaRPr sz="2400">
              <a:solidFill>
                <a:schemeClr val="lt1"/>
              </a:solidFill>
              <a:latin typeface="Open Sans"/>
              <a:ea typeface="Open Sans"/>
              <a:cs typeface="Open Sans"/>
              <a:sym typeface="Open Sans"/>
            </a:endParaRPr>
          </a:p>
          <a:p>
            <a:pPr marL="0" lvl="0" indent="0" rtl="0">
              <a:spcBef>
                <a:spcPts val="0"/>
              </a:spcBef>
              <a:spcAft>
                <a:spcPts val="0"/>
              </a:spcAft>
              <a:buNone/>
            </a:pPr>
            <a:endParaRPr sz="2400">
              <a:solidFill>
                <a:srgbClr val="FFFFFF"/>
              </a:solidFill>
              <a:latin typeface="Open Sans"/>
              <a:ea typeface="Open Sans"/>
              <a:cs typeface="Open Sans"/>
              <a:sym typeface="Open Sans"/>
            </a:endParaRPr>
          </a:p>
        </p:txBody>
      </p:sp>
      <p:sp>
        <p:nvSpPr>
          <p:cNvPr id="258" name="Shape 258"/>
          <p:cNvSpPr txBox="1"/>
          <p:nvPr/>
        </p:nvSpPr>
        <p:spPr>
          <a:xfrm>
            <a:off x="444625" y="1675425"/>
            <a:ext cx="6891600" cy="26373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259" name="Shape 259"/>
          <p:cNvSpPr txBox="1"/>
          <p:nvPr/>
        </p:nvSpPr>
        <p:spPr>
          <a:xfrm>
            <a:off x="333300" y="735775"/>
            <a:ext cx="8477400" cy="37614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Clr>
                <a:schemeClr val="dk1"/>
              </a:buClr>
              <a:buSzPts val="1100"/>
              <a:buFont typeface="Arial"/>
              <a:buNone/>
            </a:pPr>
            <a:r>
              <a:rPr lang="en" sz="2000" b="1" baseline="30000">
                <a:solidFill>
                  <a:srgbClr val="FFFFFF"/>
                </a:solidFill>
                <a:latin typeface="Open Sans"/>
                <a:ea typeface="Open Sans"/>
                <a:cs typeface="Open Sans"/>
                <a:sym typeface="Open Sans"/>
              </a:rPr>
              <a:t>1</a:t>
            </a:r>
            <a:r>
              <a:rPr lang="en" sz="2000" b="1">
                <a:solidFill>
                  <a:srgbClr val="FFFFFF"/>
                </a:solidFill>
                <a:latin typeface="Open Sans"/>
                <a:ea typeface="Open Sans"/>
                <a:cs typeface="Open Sans"/>
                <a:sym typeface="Open Sans"/>
              </a:rPr>
              <a:t> Simon Peter, a servant and an apostle of Jesus Christ, to them that have obtained like precious faith with us through the righteousness of God and our Saviour Jesus Christ: </a:t>
            </a:r>
            <a:r>
              <a:rPr lang="en" sz="2000" b="1" baseline="30000">
                <a:solidFill>
                  <a:srgbClr val="FFFFFF"/>
                </a:solidFill>
                <a:latin typeface="Open Sans"/>
                <a:ea typeface="Open Sans"/>
                <a:cs typeface="Open Sans"/>
                <a:sym typeface="Open Sans"/>
              </a:rPr>
              <a:t>2</a:t>
            </a:r>
            <a:r>
              <a:rPr lang="en" sz="2000" b="1">
                <a:solidFill>
                  <a:srgbClr val="FFFFFF"/>
                </a:solidFill>
                <a:latin typeface="Open Sans"/>
                <a:ea typeface="Open Sans"/>
                <a:cs typeface="Open Sans"/>
                <a:sym typeface="Open Sans"/>
              </a:rPr>
              <a:t> Grace and peace be multiplied unto you through the knowledge of God, and of Jesus our Lord, </a:t>
            </a:r>
            <a:r>
              <a:rPr lang="en" sz="2000" b="1" baseline="30000">
                <a:solidFill>
                  <a:srgbClr val="FBB03B"/>
                </a:solidFill>
                <a:latin typeface="Open Sans"/>
                <a:ea typeface="Open Sans"/>
                <a:cs typeface="Open Sans"/>
                <a:sym typeface="Open Sans"/>
              </a:rPr>
              <a:t>3</a:t>
            </a:r>
            <a:r>
              <a:rPr lang="en" sz="2000" b="1">
                <a:solidFill>
                  <a:srgbClr val="FBB03B"/>
                </a:solidFill>
                <a:latin typeface="Open Sans"/>
                <a:ea typeface="Open Sans"/>
                <a:cs typeface="Open Sans"/>
                <a:sym typeface="Open Sans"/>
              </a:rPr>
              <a:t> according as his divine power hath </a:t>
            </a:r>
            <a:r>
              <a:rPr lang="en" sz="2000" b="1" u="sng">
                <a:solidFill>
                  <a:srgbClr val="FBB03B"/>
                </a:solidFill>
                <a:latin typeface="Open Sans"/>
                <a:ea typeface="Open Sans"/>
                <a:cs typeface="Open Sans"/>
                <a:sym typeface="Open Sans"/>
              </a:rPr>
              <a:t>given</a:t>
            </a:r>
            <a:r>
              <a:rPr lang="en" sz="2000" b="1">
                <a:solidFill>
                  <a:srgbClr val="FBB03B"/>
                </a:solidFill>
                <a:latin typeface="Open Sans"/>
                <a:ea typeface="Open Sans"/>
                <a:cs typeface="Open Sans"/>
                <a:sym typeface="Open Sans"/>
              </a:rPr>
              <a:t> unto us </a:t>
            </a:r>
            <a:r>
              <a:rPr lang="en" sz="2000" b="1" u="sng">
                <a:solidFill>
                  <a:srgbClr val="FBB03B"/>
                </a:solidFill>
                <a:latin typeface="Open Sans"/>
                <a:ea typeface="Open Sans"/>
                <a:cs typeface="Open Sans"/>
                <a:sym typeface="Open Sans"/>
              </a:rPr>
              <a:t>all things</a:t>
            </a:r>
            <a:r>
              <a:rPr lang="en" sz="2000" b="1">
                <a:solidFill>
                  <a:srgbClr val="FBB03B"/>
                </a:solidFill>
                <a:latin typeface="Open Sans"/>
                <a:ea typeface="Open Sans"/>
                <a:cs typeface="Open Sans"/>
                <a:sym typeface="Open Sans"/>
              </a:rPr>
              <a:t> that </a:t>
            </a:r>
            <a:r>
              <a:rPr lang="en" sz="2000" b="1" i="1">
                <a:solidFill>
                  <a:srgbClr val="FBB03B"/>
                </a:solidFill>
                <a:latin typeface="Open Sans"/>
                <a:ea typeface="Open Sans"/>
                <a:cs typeface="Open Sans"/>
                <a:sym typeface="Open Sans"/>
              </a:rPr>
              <a:t>pertain </a:t>
            </a:r>
            <a:r>
              <a:rPr lang="en" sz="2000" b="1">
                <a:solidFill>
                  <a:srgbClr val="FBB03B"/>
                </a:solidFill>
                <a:latin typeface="Open Sans"/>
                <a:ea typeface="Open Sans"/>
                <a:cs typeface="Open Sans"/>
                <a:sym typeface="Open Sans"/>
              </a:rPr>
              <a:t>unto life and godliness,</a:t>
            </a:r>
            <a:r>
              <a:rPr lang="en" sz="2000" b="1">
                <a:solidFill>
                  <a:srgbClr val="FFFFFF"/>
                </a:solidFill>
                <a:latin typeface="Open Sans"/>
                <a:ea typeface="Open Sans"/>
                <a:cs typeface="Open Sans"/>
                <a:sym typeface="Open Sans"/>
              </a:rPr>
              <a:t> through the knowledge of him that hath called us to glory and virtue: </a:t>
            </a:r>
            <a:r>
              <a:rPr lang="en" sz="2000" b="1" baseline="30000">
                <a:solidFill>
                  <a:srgbClr val="FFFFFF"/>
                </a:solidFill>
                <a:latin typeface="Open Sans"/>
                <a:ea typeface="Open Sans"/>
                <a:cs typeface="Open Sans"/>
                <a:sym typeface="Open Sans"/>
              </a:rPr>
              <a:t>4</a:t>
            </a:r>
            <a:r>
              <a:rPr lang="en" sz="2000" b="1">
                <a:solidFill>
                  <a:srgbClr val="FFFFFF"/>
                </a:solidFill>
                <a:latin typeface="Open Sans"/>
                <a:ea typeface="Open Sans"/>
                <a:cs typeface="Open Sans"/>
                <a:sym typeface="Open Sans"/>
              </a:rPr>
              <a:t> whereby are given unto us exceeding great and precious promises: that by these ye might be partakers of the divine nature, having escaped the corruption that is in the world through lust.</a:t>
            </a:r>
            <a:endParaRPr sz="2000" b="1">
              <a:solidFill>
                <a:srgbClr val="FFFFFF"/>
              </a:solidFill>
              <a:latin typeface="Open Sans"/>
              <a:ea typeface="Open Sans"/>
              <a:cs typeface="Open Sans"/>
              <a:sym typeface="Open Sans"/>
            </a:endParaRPr>
          </a:p>
          <a:p>
            <a:pPr marL="0" lvl="0" indent="0" rtl="0">
              <a:spcBef>
                <a:spcPts val="0"/>
              </a:spcBef>
              <a:spcAft>
                <a:spcPts val="0"/>
              </a:spcAft>
              <a:buClr>
                <a:schemeClr val="dk1"/>
              </a:buClr>
              <a:buSzPts val="1100"/>
              <a:buFont typeface="Arial"/>
              <a:buNone/>
            </a:pPr>
            <a:endParaRPr sz="2000" b="1">
              <a:solidFill>
                <a:srgbClr val="FFFFFF"/>
              </a:solidFill>
              <a:latin typeface="Open Sans"/>
              <a:ea typeface="Open Sans"/>
              <a:cs typeface="Open Sans"/>
              <a:sym typeface="Open Sans"/>
            </a:endParaRPr>
          </a:p>
          <a:p>
            <a:pPr marL="0" lvl="0" indent="0" rtl="0">
              <a:spcBef>
                <a:spcPts val="0"/>
              </a:spcBef>
              <a:spcAft>
                <a:spcPts val="0"/>
              </a:spcAft>
              <a:buNone/>
            </a:pPr>
            <a:endParaRPr sz="2000" b="1">
              <a:solidFill>
                <a:srgbClr val="FFFFFF"/>
              </a:solidFill>
              <a:latin typeface="Open Sans"/>
              <a:ea typeface="Open Sans"/>
              <a:cs typeface="Open Sans"/>
              <a:sym typeface="Open Sans"/>
            </a:endParaRPr>
          </a:p>
        </p:txBody>
      </p:sp>
      <p:cxnSp>
        <p:nvCxnSpPr>
          <p:cNvPr id="260" name="Shape 260"/>
          <p:cNvCxnSpPr/>
          <p:nvPr/>
        </p:nvCxnSpPr>
        <p:spPr>
          <a:xfrm>
            <a:off x="333300" y="5041150"/>
            <a:ext cx="8477400" cy="0"/>
          </a:xfrm>
          <a:prstGeom prst="straightConnector1">
            <a:avLst/>
          </a:prstGeom>
          <a:noFill/>
          <a:ln w="9525" cap="flat" cmpd="sng">
            <a:solidFill>
              <a:srgbClr val="FFFFFF"/>
            </a:solidFill>
            <a:prstDash val="solid"/>
            <a:round/>
            <a:headEnd type="none" w="med" len="med"/>
            <a:tailEnd type="none" w="med" len="med"/>
          </a:ln>
        </p:spPr>
      </p:cxnSp>
      <p:cxnSp>
        <p:nvCxnSpPr>
          <p:cNvPr id="261" name="Shape 261"/>
          <p:cNvCxnSpPr/>
          <p:nvPr/>
        </p:nvCxnSpPr>
        <p:spPr>
          <a:xfrm>
            <a:off x="333300" y="735775"/>
            <a:ext cx="8477400" cy="0"/>
          </a:xfrm>
          <a:prstGeom prst="straightConnector1">
            <a:avLst/>
          </a:prstGeom>
          <a:noFill/>
          <a:ln w="9525" cap="flat" cmpd="sng">
            <a:solidFill>
              <a:srgbClr val="FFFFFF"/>
            </a:solidFill>
            <a:prstDash val="solid"/>
            <a:round/>
            <a:headEnd type="none" w="med" len="med"/>
            <a:tailEnd type="none" w="med" len="med"/>
          </a:ln>
        </p:spPr>
      </p:cxnSp>
      <p:pic>
        <p:nvPicPr>
          <p:cNvPr id="262" name="Shape 262"/>
          <p:cNvPicPr preferRelativeResize="0"/>
          <p:nvPr/>
        </p:nvPicPr>
        <p:blipFill>
          <a:blip r:embed="rId3">
            <a:alphaModFix/>
          </a:blip>
          <a:stretch>
            <a:fillRect/>
          </a:stretch>
        </p:blipFill>
        <p:spPr>
          <a:xfrm>
            <a:off x="8320824" y="4396918"/>
            <a:ext cx="489875" cy="560108"/>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13047"/>
        </a:solidFill>
        <a:effectLst/>
      </p:bgPr>
    </p:bg>
    <p:spTree>
      <p:nvGrpSpPr>
        <p:cNvPr id="1" name="Shape 266"/>
        <p:cNvGrpSpPr/>
        <p:nvPr/>
      </p:nvGrpSpPr>
      <p:grpSpPr>
        <a:xfrm>
          <a:off x="0" y="0"/>
          <a:ext cx="0" cy="0"/>
          <a:chOff x="0" y="0"/>
          <a:chExt cx="0" cy="0"/>
        </a:xfrm>
      </p:grpSpPr>
      <p:sp>
        <p:nvSpPr>
          <p:cNvPr id="267" name="Shape 267"/>
          <p:cNvSpPr txBox="1"/>
          <p:nvPr/>
        </p:nvSpPr>
        <p:spPr>
          <a:xfrm>
            <a:off x="222325" y="149575"/>
            <a:ext cx="6002400" cy="4887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2400">
                <a:solidFill>
                  <a:srgbClr val="FFFFFF"/>
                </a:solidFill>
                <a:latin typeface="Open Sans"/>
                <a:ea typeface="Open Sans"/>
                <a:cs typeface="Open Sans"/>
                <a:sym typeface="Open Sans"/>
              </a:rPr>
              <a:t>1 Peter 1:15</a:t>
            </a:r>
            <a:endParaRPr sz="2400">
              <a:solidFill>
                <a:srgbClr val="FFFFFF"/>
              </a:solidFill>
              <a:latin typeface="Open Sans"/>
              <a:ea typeface="Open Sans"/>
              <a:cs typeface="Open Sans"/>
              <a:sym typeface="Open Sans"/>
            </a:endParaRPr>
          </a:p>
        </p:txBody>
      </p:sp>
      <p:sp>
        <p:nvSpPr>
          <p:cNvPr id="268" name="Shape 268"/>
          <p:cNvSpPr txBox="1"/>
          <p:nvPr/>
        </p:nvSpPr>
        <p:spPr>
          <a:xfrm>
            <a:off x="444625" y="1675425"/>
            <a:ext cx="6891600" cy="26373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269" name="Shape 269"/>
          <p:cNvSpPr txBox="1"/>
          <p:nvPr/>
        </p:nvSpPr>
        <p:spPr>
          <a:xfrm>
            <a:off x="333300" y="811975"/>
            <a:ext cx="8477400" cy="35769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3000" b="1" baseline="30000">
                <a:solidFill>
                  <a:srgbClr val="FFFFFF"/>
                </a:solidFill>
                <a:latin typeface="Open Sans"/>
                <a:ea typeface="Open Sans"/>
                <a:cs typeface="Open Sans"/>
                <a:sym typeface="Open Sans"/>
              </a:rPr>
              <a:t>15</a:t>
            </a:r>
            <a:r>
              <a:rPr lang="en" sz="3000" b="1">
                <a:solidFill>
                  <a:srgbClr val="FFFFFF"/>
                </a:solidFill>
                <a:latin typeface="Open Sans"/>
                <a:ea typeface="Open Sans"/>
                <a:cs typeface="Open Sans"/>
                <a:sym typeface="Open Sans"/>
              </a:rPr>
              <a:t> But as he which hath called you is holy so be ye holy in all manner of conversation. </a:t>
            </a:r>
            <a:r>
              <a:rPr lang="en" sz="3000" b="1" baseline="30000">
                <a:solidFill>
                  <a:srgbClr val="FFFFFF"/>
                </a:solidFill>
                <a:latin typeface="Open Sans"/>
                <a:ea typeface="Open Sans"/>
                <a:cs typeface="Open Sans"/>
                <a:sym typeface="Open Sans"/>
              </a:rPr>
              <a:t>16</a:t>
            </a:r>
            <a:r>
              <a:rPr lang="en" sz="3000" b="1">
                <a:solidFill>
                  <a:srgbClr val="FFFFFF"/>
                </a:solidFill>
                <a:latin typeface="Open Sans"/>
                <a:ea typeface="Open Sans"/>
                <a:cs typeface="Open Sans"/>
                <a:sym typeface="Open Sans"/>
              </a:rPr>
              <a:t> Because  it is written, Be ye holy; for I am holy.</a:t>
            </a:r>
            <a:endParaRPr sz="3000" b="1">
              <a:solidFill>
                <a:srgbClr val="FFFFFF"/>
              </a:solidFill>
              <a:latin typeface="Open Sans"/>
              <a:ea typeface="Open Sans"/>
              <a:cs typeface="Open Sans"/>
              <a:sym typeface="Open Sans"/>
            </a:endParaRPr>
          </a:p>
        </p:txBody>
      </p:sp>
      <p:cxnSp>
        <p:nvCxnSpPr>
          <p:cNvPr id="270" name="Shape 270"/>
          <p:cNvCxnSpPr/>
          <p:nvPr/>
        </p:nvCxnSpPr>
        <p:spPr>
          <a:xfrm>
            <a:off x="333300" y="5041150"/>
            <a:ext cx="8477400" cy="0"/>
          </a:xfrm>
          <a:prstGeom prst="straightConnector1">
            <a:avLst/>
          </a:prstGeom>
          <a:noFill/>
          <a:ln w="9525" cap="flat" cmpd="sng">
            <a:solidFill>
              <a:srgbClr val="FFFFFF"/>
            </a:solidFill>
            <a:prstDash val="solid"/>
            <a:round/>
            <a:headEnd type="none" w="med" len="med"/>
            <a:tailEnd type="none" w="med" len="med"/>
          </a:ln>
        </p:spPr>
      </p:cxnSp>
      <p:cxnSp>
        <p:nvCxnSpPr>
          <p:cNvPr id="271" name="Shape 271"/>
          <p:cNvCxnSpPr/>
          <p:nvPr/>
        </p:nvCxnSpPr>
        <p:spPr>
          <a:xfrm>
            <a:off x="333300" y="735775"/>
            <a:ext cx="8477400" cy="0"/>
          </a:xfrm>
          <a:prstGeom prst="straightConnector1">
            <a:avLst/>
          </a:prstGeom>
          <a:noFill/>
          <a:ln w="9525" cap="flat" cmpd="sng">
            <a:solidFill>
              <a:srgbClr val="FFFFFF"/>
            </a:solidFill>
            <a:prstDash val="solid"/>
            <a:round/>
            <a:headEnd type="none" w="med" len="med"/>
            <a:tailEnd type="none" w="med" len="med"/>
          </a:ln>
        </p:spPr>
      </p:cxnSp>
      <p:pic>
        <p:nvPicPr>
          <p:cNvPr id="272" name="Shape 272"/>
          <p:cNvPicPr preferRelativeResize="0"/>
          <p:nvPr/>
        </p:nvPicPr>
        <p:blipFill>
          <a:blip r:embed="rId3">
            <a:alphaModFix/>
          </a:blip>
          <a:stretch>
            <a:fillRect/>
          </a:stretch>
        </p:blipFill>
        <p:spPr>
          <a:xfrm>
            <a:off x="8320824" y="4396918"/>
            <a:ext cx="489875" cy="560108"/>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13047"/>
        </a:solidFill>
        <a:effectLst/>
      </p:bgPr>
    </p:bg>
    <p:spTree>
      <p:nvGrpSpPr>
        <p:cNvPr id="1" name="Shape 276"/>
        <p:cNvGrpSpPr/>
        <p:nvPr/>
      </p:nvGrpSpPr>
      <p:grpSpPr>
        <a:xfrm>
          <a:off x="0" y="0"/>
          <a:ext cx="0" cy="0"/>
          <a:chOff x="0" y="0"/>
          <a:chExt cx="0" cy="0"/>
        </a:xfrm>
      </p:grpSpPr>
      <p:sp>
        <p:nvSpPr>
          <p:cNvPr id="277" name="Shape 277"/>
          <p:cNvSpPr txBox="1"/>
          <p:nvPr/>
        </p:nvSpPr>
        <p:spPr>
          <a:xfrm>
            <a:off x="222325" y="149575"/>
            <a:ext cx="4143000" cy="4887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2400">
                <a:solidFill>
                  <a:srgbClr val="FFFFFF"/>
                </a:solidFill>
                <a:latin typeface="Open Sans"/>
                <a:ea typeface="Open Sans"/>
                <a:cs typeface="Open Sans"/>
                <a:sym typeface="Open Sans"/>
              </a:rPr>
              <a:t>2 Peter 1:1-4</a:t>
            </a:r>
            <a:endParaRPr sz="2400">
              <a:solidFill>
                <a:srgbClr val="FFFFFF"/>
              </a:solidFill>
              <a:latin typeface="Open Sans"/>
              <a:ea typeface="Open Sans"/>
              <a:cs typeface="Open Sans"/>
              <a:sym typeface="Open Sans"/>
            </a:endParaRPr>
          </a:p>
        </p:txBody>
      </p:sp>
      <p:sp>
        <p:nvSpPr>
          <p:cNvPr id="278" name="Shape 278"/>
          <p:cNvSpPr txBox="1"/>
          <p:nvPr/>
        </p:nvSpPr>
        <p:spPr>
          <a:xfrm>
            <a:off x="444625" y="1675425"/>
            <a:ext cx="6891600" cy="26373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279" name="Shape 279"/>
          <p:cNvSpPr txBox="1"/>
          <p:nvPr/>
        </p:nvSpPr>
        <p:spPr>
          <a:xfrm>
            <a:off x="333300" y="735775"/>
            <a:ext cx="8477400" cy="37614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Clr>
                <a:schemeClr val="dk1"/>
              </a:buClr>
              <a:buSzPts val="1100"/>
              <a:buFont typeface="Arial"/>
              <a:buNone/>
            </a:pPr>
            <a:r>
              <a:rPr lang="en" sz="2000" b="1" baseline="30000">
                <a:solidFill>
                  <a:srgbClr val="FFFFFF"/>
                </a:solidFill>
                <a:latin typeface="Open Sans"/>
                <a:ea typeface="Open Sans"/>
                <a:cs typeface="Open Sans"/>
                <a:sym typeface="Open Sans"/>
              </a:rPr>
              <a:t>1</a:t>
            </a:r>
            <a:r>
              <a:rPr lang="en" sz="2000" b="1">
                <a:solidFill>
                  <a:srgbClr val="FFFFFF"/>
                </a:solidFill>
                <a:latin typeface="Open Sans"/>
                <a:ea typeface="Open Sans"/>
                <a:cs typeface="Open Sans"/>
                <a:sym typeface="Open Sans"/>
              </a:rPr>
              <a:t> Simon Peter, a servant and an apostle of Jesus Christ, to them that have obtained like precious faith with us through the righteousness of God and our Saviour Jesus Christ: </a:t>
            </a:r>
            <a:r>
              <a:rPr lang="en" sz="2000" b="1" baseline="30000">
                <a:solidFill>
                  <a:srgbClr val="FFFFFF"/>
                </a:solidFill>
                <a:latin typeface="Open Sans"/>
                <a:ea typeface="Open Sans"/>
                <a:cs typeface="Open Sans"/>
                <a:sym typeface="Open Sans"/>
              </a:rPr>
              <a:t>2</a:t>
            </a:r>
            <a:r>
              <a:rPr lang="en" sz="2000" b="1">
                <a:solidFill>
                  <a:srgbClr val="FFFFFF"/>
                </a:solidFill>
                <a:latin typeface="Open Sans"/>
                <a:ea typeface="Open Sans"/>
                <a:cs typeface="Open Sans"/>
                <a:sym typeface="Open Sans"/>
              </a:rPr>
              <a:t> Grace and peace be multiplied unto you through the knowledge of God, and of Jesus our Lord, </a:t>
            </a:r>
            <a:r>
              <a:rPr lang="en" sz="2000" b="1" baseline="30000">
                <a:solidFill>
                  <a:srgbClr val="FFFFFF"/>
                </a:solidFill>
                <a:latin typeface="Open Sans"/>
                <a:ea typeface="Open Sans"/>
                <a:cs typeface="Open Sans"/>
                <a:sym typeface="Open Sans"/>
              </a:rPr>
              <a:t>3</a:t>
            </a:r>
            <a:r>
              <a:rPr lang="en" sz="2000" b="1">
                <a:solidFill>
                  <a:srgbClr val="FFFFFF"/>
                </a:solidFill>
                <a:latin typeface="Open Sans"/>
                <a:ea typeface="Open Sans"/>
                <a:cs typeface="Open Sans"/>
                <a:sym typeface="Open Sans"/>
              </a:rPr>
              <a:t> according as his divine power hath given unto us all things that </a:t>
            </a:r>
            <a:r>
              <a:rPr lang="en" sz="2000" b="1" i="1">
                <a:solidFill>
                  <a:srgbClr val="FFFFFF"/>
                </a:solidFill>
                <a:latin typeface="Open Sans"/>
                <a:ea typeface="Open Sans"/>
                <a:cs typeface="Open Sans"/>
                <a:sym typeface="Open Sans"/>
              </a:rPr>
              <a:t>pertain </a:t>
            </a:r>
            <a:r>
              <a:rPr lang="en" sz="2000" b="1">
                <a:solidFill>
                  <a:srgbClr val="FFFFFF"/>
                </a:solidFill>
                <a:latin typeface="Open Sans"/>
                <a:ea typeface="Open Sans"/>
                <a:cs typeface="Open Sans"/>
                <a:sym typeface="Open Sans"/>
              </a:rPr>
              <a:t>unto life and godliness, </a:t>
            </a:r>
            <a:r>
              <a:rPr lang="en" sz="2000" b="1" u="sng">
                <a:solidFill>
                  <a:srgbClr val="FBB03B"/>
                </a:solidFill>
                <a:latin typeface="Open Sans"/>
                <a:ea typeface="Open Sans"/>
                <a:cs typeface="Open Sans"/>
                <a:sym typeface="Open Sans"/>
              </a:rPr>
              <a:t>through the knowledge of him</a:t>
            </a:r>
            <a:r>
              <a:rPr lang="en" sz="2000" b="1">
                <a:solidFill>
                  <a:srgbClr val="FBB03B"/>
                </a:solidFill>
                <a:latin typeface="Open Sans"/>
                <a:ea typeface="Open Sans"/>
                <a:cs typeface="Open Sans"/>
                <a:sym typeface="Open Sans"/>
              </a:rPr>
              <a:t> that hath called us to glory and virtue:</a:t>
            </a:r>
            <a:r>
              <a:rPr lang="en" sz="2000" b="1">
                <a:solidFill>
                  <a:srgbClr val="FFFFFF"/>
                </a:solidFill>
                <a:latin typeface="Open Sans"/>
                <a:ea typeface="Open Sans"/>
                <a:cs typeface="Open Sans"/>
                <a:sym typeface="Open Sans"/>
              </a:rPr>
              <a:t> </a:t>
            </a:r>
            <a:r>
              <a:rPr lang="en" sz="2000" b="1" baseline="30000">
                <a:solidFill>
                  <a:srgbClr val="FFFFFF"/>
                </a:solidFill>
                <a:latin typeface="Open Sans"/>
                <a:ea typeface="Open Sans"/>
                <a:cs typeface="Open Sans"/>
                <a:sym typeface="Open Sans"/>
              </a:rPr>
              <a:t>4</a:t>
            </a:r>
            <a:r>
              <a:rPr lang="en" sz="2000" b="1">
                <a:solidFill>
                  <a:srgbClr val="FFFFFF"/>
                </a:solidFill>
                <a:latin typeface="Open Sans"/>
                <a:ea typeface="Open Sans"/>
                <a:cs typeface="Open Sans"/>
                <a:sym typeface="Open Sans"/>
              </a:rPr>
              <a:t> whereby are given unto us exceeding great and precious promises: that by these ye might be partakers of the divine nature, having escaped the corruption that is in the world through lust.</a:t>
            </a:r>
            <a:endParaRPr sz="2000" b="1">
              <a:solidFill>
                <a:srgbClr val="FFFFFF"/>
              </a:solidFill>
              <a:latin typeface="Open Sans"/>
              <a:ea typeface="Open Sans"/>
              <a:cs typeface="Open Sans"/>
              <a:sym typeface="Open Sans"/>
            </a:endParaRPr>
          </a:p>
          <a:p>
            <a:pPr marL="0" lvl="0" indent="0" rtl="0">
              <a:spcBef>
                <a:spcPts val="0"/>
              </a:spcBef>
              <a:spcAft>
                <a:spcPts val="0"/>
              </a:spcAft>
              <a:buClr>
                <a:schemeClr val="dk1"/>
              </a:buClr>
              <a:buSzPts val="1100"/>
              <a:buFont typeface="Arial"/>
              <a:buNone/>
            </a:pPr>
            <a:endParaRPr sz="2000" b="1">
              <a:solidFill>
                <a:srgbClr val="FFFFFF"/>
              </a:solidFill>
              <a:latin typeface="Open Sans"/>
              <a:ea typeface="Open Sans"/>
              <a:cs typeface="Open Sans"/>
              <a:sym typeface="Open Sans"/>
            </a:endParaRPr>
          </a:p>
          <a:p>
            <a:pPr marL="0" lvl="0" indent="0" rtl="0">
              <a:spcBef>
                <a:spcPts val="0"/>
              </a:spcBef>
              <a:spcAft>
                <a:spcPts val="0"/>
              </a:spcAft>
              <a:buNone/>
            </a:pPr>
            <a:endParaRPr sz="2000" b="1">
              <a:solidFill>
                <a:srgbClr val="FFFFFF"/>
              </a:solidFill>
              <a:latin typeface="Open Sans"/>
              <a:ea typeface="Open Sans"/>
              <a:cs typeface="Open Sans"/>
              <a:sym typeface="Open Sans"/>
            </a:endParaRPr>
          </a:p>
        </p:txBody>
      </p:sp>
      <p:cxnSp>
        <p:nvCxnSpPr>
          <p:cNvPr id="280" name="Shape 280"/>
          <p:cNvCxnSpPr/>
          <p:nvPr/>
        </p:nvCxnSpPr>
        <p:spPr>
          <a:xfrm>
            <a:off x="333300" y="5041150"/>
            <a:ext cx="8477400" cy="0"/>
          </a:xfrm>
          <a:prstGeom prst="straightConnector1">
            <a:avLst/>
          </a:prstGeom>
          <a:noFill/>
          <a:ln w="9525" cap="flat" cmpd="sng">
            <a:solidFill>
              <a:srgbClr val="FFFFFF"/>
            </a:solidFill>
            <a:prstDash val="solid"/>
            <a:round/>
            <a:headEnd type="none" w="med" len="med"/>
            <a:tailEnd type="none" w="med" len="med"/>
          </a:ln>
        </p:spPr>
      </p:cxnSp>
      <p:cxnSp>
        <p:nvCxnSpPr>
          <p:cNvPr id="281" name="Shape 281"/>
          <p:cNvCxnSpPr/>
          <p:nvPr/>
        </p:nvCxnSpPr>
        <p:spPr>
          <a:xfrm>
            <a:off x="333300" y="735775"/>
            <a:ext cx="8477400" cy="0"/>
          </a:xfrm>
          <a:prstGeom prst="straightConnector1">
            <a:avLst/>
          </a:prstGeom>
          <a:noFill/>
          <a:ln w="9525" cap="flat" cmpd="sng">
            <a:solidFill>
              <a:srgbClr val="FFFFFF"/>
            </a:solidFill>
            <a:prstDash val="solid"/>
            <a:round/>
            <a:headEnd type="none" w="med" len="med"/>
            <a:tailEnd type="none" w="med" len="med"/>
          </a:ln>
        </p:spPr>
      </p:cxnSp>
      <p:pic>
        <p:nvPicPr>
          <p:cNvPr id="282" name="Shape 282"/>
          <p:cNvPicPr preferRelativeResize="0"/>
          <p:nvPr/>
        </p:nvPicPr>
        <p:blipFill>
          <a:blip r:embed="rId3">
            <a:alphaModFix/>
          </a:blip>
          <a:stretch>
            <a:fillRect/>
          </a:stretch>
        </p:blipFill>
        <p:spPr>
          <a:xfrm>
            <a:off x="8320824" y="4396918"/>
            <a:ext cx="489875" cy="560108"/>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13047"/>
        </a:solidFill>
        <a:effectLst/>
      </p:bgPr>
    </p:bg>
    <p:spTree>
      <p:nvGrpSpPr>
        <p:cNvPr id="1" name="Shape 286"/>
        <p:cNvGrpSpPr/>
        <p:nvPr/>
      </p:nvGrpSpPr>
      <p:grpSpPr>
        <a:xfrm>
          <a:off x="0" y="0"/>
          <a:ext cx="0" cy="0"/>
          <a:chOff x="0" y="0"/>
          <a:chExt cx="0" cy="0"/>
        </a:xfrm>
      </p:grpSpPr>
      <p:sp>
        <p:nvSpPr>
          <p:cNvPr id="287" name="Shape 287"/>
          <p:cNvSpPr txBox="1"/>
          <p:nvPr/>
        </p:nvSpPr>
        <p:spPr>
          <a:xfrm>
            <a:off x="222325" y="149575"/>
            <a:ext cx="6002400" cy="4887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2400">
                <a:solidFill>
                  <a:srgbClr val="FFFFFF"/>
                </a:solidFill>
                <a:latin typeface="Open Sans"/>
                <a:ea typeface="Open Sans"/>
                <a:cs typeface="Open Sans"/>
                <a:sym typeface="Open Sans"/>
              </a:rPr>
              <a:t>2 Timothy 2:15</a:t>
            </a:r>
            <a:endParaRPr sz="2400">
              <a:solidFill>
                <a:srgbClr val="FFFFFF"/>
              </a:solidFill>
              <a:latin typeface="Open Sans"/>
              <a:ea typeface="Open Sans"/>
              <a:cs typeface="Open Sans"/>
              <a:sym typeface="Open Sans"/>
            </a:endParaRPr>
          </a:p>
        </p:txBody>
      </p:sp>
      <p:sp>
        <p:nvSpPr>
          <p:cNvPr id="288" name="Shape 288"/>
          <p:cNvSpPr txBox="1"/>
          <p:nvPr/>
        </p:nvSpPr>
        <p:spPr>
          <a:xfrm>
            <a:off x="444625" y="1675425"/>
            <a:ext cx="6891600" cy="26373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289" name="Shape 289"/>
          <p:cNvSpPr txBox="1"/>
          <p:nvPr/>
        </p:nvSpPr>
        <p:spPr>
          <a:xfrm>
            <a:off x="333300" y="811975"/>
            <a:ext cx="8477400" cy="35769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3000" b="1" baseline="30000">
                <a:solidFill>
                  <a:srgbClr val="FFFFFF"/>
                </a:solidFill>
                <a:latin typeface="Open Sans"/>
                <a:ea typeface="Open Sans"/>
                <a:cs typeface="Open Sans"/>
                <a:sym typeface="Open Sans"/>
              </a:rPr>
              <a:t>15</a:t>
            </a:r>
            <a:r>
              <a:rPr lang="en" sz="3000" b="1">
                <a:solidFill>
                  <a:srgbClr val="FFFFFF"/>
                </a:solidFill>
                <a:latin typeface="Open Sans"/>
                <a:ea typeface="Open Sans"/>
                <a:cs typeface="Open Sans"/>
                <a:sym typeface="Open Sans"/>
              </a:rPr>
              <a:t> </a:t>
            </a:r>
            <a:r>
              <a:rPr lang="en" sz="3000" b="1">
                <a:solidFill>
                  <a:srgbClr val="FBB03B"/>
                </a:solidFill>
                <a:latin typeface="Open Sans"/>
                <a:ea typeface="Open Sans"/>
                <a:cs typeface="Open Sans"/>
                <a:sym typeface="Open Sans"/>
              </a:rPr>
              <a:t>Study </a:t>
            </a:r>
            <a:r>
              <a:rPr lang="en" sz="3000" b="1">
                <a:solidFill>
                  <a:srgbClr val="FFFFFF"/>
                </a:solidFill>
                <a:latin typeface="Open Sans"/>
                <a:ea typeface="Open Sans"/>
                <a:cs typeface="Open Sans"/>
                <a:sym typeface="Open Sans"/>
              </a:rPr>
              <a:t>to shew thyself approved unto God, a workman that needeth not to be ashamed, rightly dividing the word of truth.</a:t>
            </a:r>
            <a:endParaRPr sz="3000" b="1">
              <a:solidFill>
                <a:srgbClr val="FFFFFF"/>
              </a:solidFill>
              <a:latin typeface="Open Sans"/>
              <a:ea typeface="Open Sans"/>
              <a:cs typeface="Open Sans"/>
              <a:sym typeface="Open Sans"/>
            </a:endParaRPr>
          </a:p>
        </p:txBody>
      </p:sp>
      <p:cxnSp>
        <p:nvCxnSpPr>
          <p:cNvPr id="290" name="Shape 290"/>
          <p:cNvCxnSpPr/>
          <p:nvPr/>
        </p:nvCxnSpPr>
        <p:spPr>
          <a:xfrm>
            <a:off x="333300" y="5041150"/>
            <a:ext cx="8477400" cy="0"/>
          </a:xfrm>
          <a:prstGeom prst="straightConnector1">
            <a:avLst/>
          </a:prstGeom>
          <a:noFill/>
          <a:ln w="9525" cap="flat" cmpd="sng">
            <a:solidFill>
              <a:srgbClr val="FFFFFF"/>
            </a:solidFill>
            <a:prstDash val="solid"/>
            <a:round/>
            <a:headEnd type="none" w="med" len="med"/>
            <a:tailEnd type="none" w="med" len="med"/>
          </a:ln>
        </p:spPr>
      </p:cxnSp>
      <p:cxnSp>
        <p:nvCxnSpPr>
          <p:cNvPr id="291" name="Shape 291"/>
          <p:cNvCxnSpPr/>
          <p:nvPr/>
        </p:nvCxnSpPr>
        <p:spPr>
          <a:xfrm>
            <a:off x="333300" y="735775"/>
            <a:ext cx="8477400" cy="0"/>
          </a:xfrm>
          <a:prstGeom prst="straightConnector1">
            <a:avLst/>
          </a:prstGeom>
          <a:noFill/>
          <a:ln w="9525" cap="flat" cmpd="sng">
            <a:solidFill>
              <a:srgbClr val="FFFFFF"/>
            </a:solidFill>
            <a:prstDash val="solid"/>
            <a:round/>
            <a:headEnd type="none" w="med" len="med"/>
            <a:tailEnd type="none" w="med" len="med"/>
          </a:ln>
        </p:spPr>
      </p:cxnSp>
      <p:pic>
        <p:nvPicPr>
          <p:cNvPr id="292" name="Shape 292"/>
          <p:cNvPicPr preferRelativeResize="0"/>
          <p:nvPr/>
        </p:nvPicPr>
        <p:blipFill>
          <a:blip r:embed="rId3">
            <a:alphaModFix/>
          </a:blip>
          <a:stretch>
            <a:fillRect/>
          </a:stretch>
        </p:blipFill>
        <p:spPr>
          <a:xfrm>
            <a:off x="8320824" y="4396918"/>
            <a:ext cx="489875" cy="560108"/>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13047"/>
        </a:solidFill>
        <a:effectLst/>
      </p:bgPr>
    </p:bg>
    <p:spTree>
      <p:nvGrpSpPr>
        <p:cNvPr id="1" name="Shape 296"/>
        <p:cNvGrpSpPr/>
        <p:nvPr/>
      </p:nvGrpSpPr>
      <p:grpSpPr>
        <a:xfrm>
          <a:off x="0" y="0"/>
          <a:ext cx="0" cy="0"/>
          <a:chOff x="0" y="0"/>
          <a:chExt cx="0" cy="0"/>
        </a:xfrm>
      </p:grpSpPr>
      <p:sp>
        <p:nvSpPr>
          <p:cNvPr id="297" name="Shape 297"/>
          <p:cNvSpPr txBox="1"/>
          <p:nvPr/>
        </p:nvSpPr>
        <p:spPr>
          <a:xfrm>
            <a:off x="222325" y="149575"/>
            <a:ext cx="4143000" cy="4887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Clr>
                <a:schemeClr val="dk1"/>
              </a:buClr>
              <a:buSzPts val="1100"/>
              <a:buFont typeface="Arial"/>
              <a:buNone/>
            </a:pPr>
            <a:r>
              <a:rPr lang="en" sz="2400">
                <a:solidFill>
                  <a:schemeClr val="lt1"/>
                </a:solidFill>
                <a:latin typeface="Open Sans"/>
                <a:ea typeface="Open Sans"/>
                <a:cs typeface="Open Sans"/>
                <a:sym typeface="Open Sans"/>
              </a:rPr>
              <a:t>2 Peter 1:1-4</a:t>
            </a:r>
            <a:endParaRPr sz="2400">
              <a:solidFill>
                <a:schemeClr val="lt1"/>
              </a:solidFill>
              <a:latin typeface="Open Sans"/>
              <a:ea typeface="Open Sans"/>
              <a:cs typeface="Open Sans"/>
              <a:sym typeface="Open Sans"/>
            </a:endParaRPr>
          </a:p>
          <a:p>
            <a:pPr marL="0" lvl="0" indent="0" rtl="0">
              <a:spcBef>
                <a:spcPts val="0"/>
              </a:spcBef>
              <a:spcAft>
                <a:spcPts val="0"/>
              </a:spcAft>
              <a:buNone/>
            </a:pPr>
            <a:endParaRPr sz="2400">
              <a:solidFill>
                <a:srgbClr val="FFFFFF"/>
              </a:solidFill>
              <a:latin typeface="Open Sans"/>
              <a:ea typeface="Open Sans"/>
              <a:cs typeface="Open Sans"/>
              <a:sym typeface="Open Sans"/>
            </a:endParaRPr>
          </a:p>
        </p:txBody>
      </p:sp>
      <p:sp>
        <p:nvSpPr>
          <p:cNvPr id="298" name="Shape 298"/>
          <p:cNvSpPr txBox="1"/>
          <p:nvPr/>
        </p:nvSpPr>
        <p:spPr>
          <a:xfrm>
            <a:off x="444625" y="1675425"/>
            <a:ext cx="6891600" cy="26373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299" name="Shape 299"/>
          <p:cNvSpPr txBox="1"/>
          <p:nvPr/>
        </p:nvSpPr>
        <p:spPr>
          <a:xfrm>
            <a:off x="333300" y="735775"/>
            <a:ext cx="8477400" cy="37614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Clr>
                <a:schemeClr val="dk1"/>
              </a:buClr>
              <a:buSzPts val="1100"/>
              <a:buFont typeface="Arial"/>
              <a:buNone/>
            </a:pPr>
            <a:r>
              <a:rPr lang="en" sz="2000" b="1" baseline="30000">
                <a:solidFill>
                  <a:srgbClr val="FFFFFF"/>
                </a:solidFill>
                <a:latin typeface="Open Sans"/>
                <a:ea typeface="Open Sans"/>
                <a:cs typeface="Open Sans"/>
                <a:sym typeface="Open Sans"/>
              </a:rPr>
              <a:t>1</a:t>
            </a:r>
            <a:r>
              <a:rPr lang="en" sz="2000" b="1">
                <a:solidFill>
                  <a:srgbClr val="FFFFFF"/>
                </a:solidFill>
                <a:latin typeface="Open Sans"/>
                <a:ea typeface="Open Sans"/>
                <a:cs typeface="Open Sans"/>
                <a:sym typeface="Open Sans"/>
              </a:rPr>
              <a:t> Simon Peter, a servant and an apostle of Jesus Christ, to them that have obtained like precious faith with us through the righteousness of God and our Saviour Jesus Christ: </a:t>
            </a:r>
            <a:r>
              <a:rPr lang="en" sz="2000" b="1" baseline="30000">
                <a:solidFill>
                  <a:srgbClr val="FFFFFF"/>
                </a:solidFill>
                <a:latin typeface="Open Sans"/>
                <a:ea typeface="Open Sans"/>
                <a:cs typeface="Open Sans"/>
                <a:sym typeface="Open Sans"/>
              </a:rPr>
              <a:t>2</a:t>
            </a:r>
            <a:r>
              <a:rPr lang="en" sz="2000" b="1">
                <a:solidFill>
                  <a:srgbClr val="FFFFFF"/>
                </a:solidFill>
                <a:latin typeface="Open Sans"/>
                <a:ea typeface="Open Sans"/>
                <a:cs typeface="Open Sans"/>
                <a:sym typeface="Open Sans"/>
              </a:rPr>
              <a:t> Grace and peace be multiplied unto you through the knowledge of God, and of Jesus our Lord, </a:t>
            </a:r>
            <a:r>
              <a:rPr lang="en" sz="2000" b="1" baseline="30000">
                <a:solidFill>
                  <a:srgbClr val="FFFFFF"/>
                </a:solidFill>
                <a:latin typeface="Open Sans"/>
                <a:ea typeface="Open Sans"/>
                <a:cs typeface="Open Sans"/>
                <a:sym typeface="Open Sans"/>
              </a:rPr>
              <a:t>3</a:t>
            </a:r>
            <a:r>
              <a:rPr lang="en" sz="2000" b="1">
                <a:solidFill>
                  <a:srgbClr val="FFFFFF"/>
                </a:solidFill>
                <a:latin typeface="Open Sans"/>
                <a:ea typeface="Open Sans"/>
                <a:cs typeface="Open Sans"/>
                <a:sym typeface="Open Sans"/>
              </a:rPr>
              <a:t> according as his divine power hath given unto us all things that </a:t>
            </a:r>
            <a:r>
              <a:rPr lang="en" sz="2000" b="1" i="1">
                <a:solidFill>
                  <a:srgbClr val="FFFFFF"/>
                </a:solidFill>
                <a:latin typeface="Open Sans"/>
                <a:ea typeface="Open Sans"/>
                <a:cs typeface="Open Sans"/>
                <a:sym typeface="Open Sans"/>
              </a:rPr>
              <a:t>pertain </a:t>
            </a:r>
            <a:r>
              <a:rPr lang="en" sz="2000" b="1">
                <a:solidFill>
                  <a:srgbClr val="FFFFFF"/>
                </a:solidFill>
                <a:latin typeface="Open Sans"/>
                <a:ea typeface="Open Sans"/>
                <a:cs typeface="Open Sans"/>
                <a:sym typeface="Open Sans"/>
              </a:rPr>
              <a:t>unto life and godliness, through the knowledge of him that hath called us to glory and virtue: </a:t>
            </a:r>
            <a:r>
              <a:rPr lang="en" sz="2000" b="1" baseline="30000">
                <a:solidFill>
                  <a:srgbClr val="FBB03B"/>
                </a:solidFill>
                <a:latin typeface="Open Sans"/>
                <a:ea typeface="Open Sans"/>
                <a:cs typeface="Open Sans"/>
                <a:sym typeface="Open Sans"/>
              </a:rPr>
              <a:t>4</a:t>
            </a:r>
            <a:r>
              <a:rPr lang="en" sz="2000" b="1">
                <a:solidFill>
                  <a:srgbClr val="FBB03B"/>
                </a:solidFill>
                <a:latin typeface="Open Sans"/>
                <a:ea typeface="Open Sans"/>
                <a:cs typeface="Open Sans"/>
                <a:sym typeface="Open Sans"/>
              </a:rPr>
              <a:t> whereby are given unto us exceeding great and precious promises: </a:t>
            </a:r>
            <a:r>
              <a:rPr lang="en" sz="2000" b="1">
                <a:solidFill>
                  <a:srgbClr val="FFFFFF"/>
                </a:solidFill>
                <a:latin typeface="Open Sans"/>
                <a:ea typeface="Open Sans"/>
                <a:cs typeface="Open Sans"/>
                <a:sym typeface="Open Sans"/>
              </a:rPr>
              <a:t>that by these ye might be partakers of the divine nature, having escaped the corruption that is in the world through lust.</a:t>
            </a:r>
            <a:endParaRPr sz="2000" b="1">
              <a:solidFill>
                <a:srgbClr val="FFFFFF"/>
              </a:solidFill>
              <a:latin typeface="Open Sans"/>
              <a:ea typeface="Open Sans"/>
              <a:cs typeface="Open Sans"/>
              <a:sym typeface="Open Sans"/>
            </a:endParaRPr>
          </a:p>
          <a:p>
            <a:pPr marL="0" lvl="0" indent="0" rtl="0">
              <a:spcBef>
                <a:spcPts val="0"/>
              </a:spcBef>
              <a:spcAft>
                <a:spcPts val="0"/>
              </a:spcAft>
              <a:buClr>
                <a:schemeClr val="dk1"/>
              </a:buClr>
              <a:buSzPts val="1100"/>
              <a:buFont typeface="Arial"/>
              <a:buNone/>
            </a:pPr>
            <a:endParaRPr sz="2000" b="1">
              <a:solidFill>
                <a:srgbClr val="FFFFFF"/>
              </a:solidFill>
              <a:latin typeface="Open Sans"/>
              <a:ea typeface="Open Sans"/>
              <a:cs typeface="Open Sans"/>
              <a:sym typeface="Open Sans"/>
            </a:endParaRPr>
          </a:p>
          <a:p>
            <a:pPr marL="0" lvl="0" indent="0" rtl="0">
              <a:spcBef>
                <a:spcPts val="0"/>
              </a:spcBef>
              <a:spcAft>
                <a:spcPts val="0"/>
              </a:spcAft>
              <a:buNone/>
            </a:pPr>
            <a:endParaRPr sz="2000" b="1">
              <a:solidFill>
                <a:srgbClr val="FFFFFF"/>
              </a:solidFill>
              <a:latin typeface="Open Sans"/>
              <a:ea typeface="Open Sans"/>
              <a:cs typeface="Open Sans"/>
              <a:sym typeface="Open Sans"/>
            </a:endParaRPr>
          </a:p>
        </p:txBody>
      </p:sp>
      <p:cxnSp>
        <p:nvCxnSpPr>
          <p:cNvPr id="300" name="Shape 300"/>
          <p:cNvCxnSpPr/>
          <p:nvPr/>
        </p:nvCxnSpPr>
        <p:spPr>
          <a:xfrm>
            <a:off x="333300" y="5041150"/>
            <a:ext cx="8477400" cy="0"/>
          </a:xfrm>
          <a:prstGeom prst="straightConnector1">
            <a:avLst/>
          </a:prstGeom>
          <a:noFill/>
          <a:ln w="9525" cap="flat" cmpd="sng">
            <a:solidFill>
              <a:srgbClr val="FFFFFF"/>
            </a:solidFill>
            <a:prstDash val="solid"/>
            <a:round/>
            <a:headEnd type="none" w="med" len="med"/>
            <a:tailEnd type="none" w="med" len="med"/>
          </a:ln>
        </p:spPr>
      </p:cxnSp>
      <p:cxnSp>
        <p:nvCxnSpPr>
          <p:cNvPr id="301" name="Shape 301"/>
          <p:cNvCxnSpPr/>
          <p:nvPr/>
        </p:nvCxnSpPr>
        <p:spPr>
          <a:xfrm>
            <a:off x="333300" y="735775"/>
            <a:ext cx="8477400" cy="0"/>
          </a:xfrm>
          <a:prstGeom prst="straightConnector1">
            <a:avLst/>
          </a:prstGeom>
          <a:noFill/>
          <a:ln w="9525" cap="flat" cmpd="sng">
            <a:solidFill>
              <a:srgbClr val="FFFFFF"/>
            </a:solidFill>
            <a:prstDash val="solid"/>
            <a:round/>
            <a:headEnd type="none" w="med" len="med"/>
            <a:tailEnd type="none" w="med" len="med"/>
          </a:ln>
        </p:spPr>
      </p:cxnSp>
      <p:pic>
        <p:nvPicPr>
          <p:cNvPr id="302" name="Shape 302"/>
          <p:cNvPicPr preferRelativeResize="0"/>
          <p:nvPr/>
        </p:nvPicPr>
        <p:blipFill>
          <a:blip r:embed="rId3">
            <a:alphaModFix/>
          </a:blip>
          <a:stretch>
            <a:fillRect/>
          </a:stretch>
        </p:blipFill>
        <p:spPr>
          <a:xfrm>
            <a:off x="8320824" y="4396918"/>
            <a:ext cx="489875" cy="560108"/>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13047"/>
        </a:solidFill>
        <a:effectLst/>
      </p:bgPr>
    </p:bg>
    <p:spTree>
      <p:nvGrpSpPr>
        <p:cNvPr id="1" name="Shape 306"/>
        <p:cNvGrpSpPr/>
        <p:nvPr/>
      </p:nvGrpSpPr>
      <p:grpSpPr>
        <a:xfrm>
          <a:off x="0" y="0"/>
          <a:ext cx="0" cy="0"/>
          <a:chOff x="0" y="0"/>
          <a:chExt cx="0" cy="0"/>
        </a:xfrm>
      </p:grpSpPr>
      <p:sp>
        <p:nvSpPr>
          <p:cNvPr id="307" name="Shape 307"/>
          <p:cNvSpPr txBox="1"/>
          <p:nvPr/>
        </p:nvSpPr>
        <p:spPr>
          <a:xfrm>
            <a:off x="222325" y="149575"/>
            <a:ext cx="4143000" cy="4887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2400">
                <a:solidFill>
                  <a:srgbClr val="FFFFFF"/>
                </a:solidFill>
                <a:latin typeface="Open Sans"/>
                <a:ea typeface="Open Sans"/>
                <a:cs typeface="Open Sans"/>
                <a:sym typeface="Open Sans"/>
              </a:rPr>
              <a:t>2 Corinthians 6:16-7:1</a:t>
            </a:r>
            <a:endParaRPr sz="2400">
              <a:solidFill>
                <a:srgbClr val="FFFFFF"/>
              </a:solidFill>
              <a:latin typeface="Open Sans"/>
              <a:ea typeface="Open Sans"/>
              <a:cs typeface="Open Sans"/>
              <a:sym typeface="Open Sans"/>
            </a:endParaRPr>
          </a:p>
        </p:txBody>
      </p:sp>
      <p:sp>
        <p:nvSpPr>
          <p:cNvPr id="308" name="Shape 308"/>
          <p:cNvSpPr txBox="1"/>
          <p:nvPr/>
        </p:nvSpPr>
        <p:spPr>
          <a:xfrm>
            <a:off x="444625" y="1675425"/>
            <a:ext cx="6891600" cy="26373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309" name="Shape 309"/>
          <p:cNvSpPr txBox="1"/>
          <p:nvPr/>
        </p:nvSpPr>
        <p:spPr>
          <a:xfrm>
            <a:off x="333300" y="735775"/>
            <a:ext cx="8477400" cy="37614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Clr>
                <a:schemeClr val="dk1"/>
              </a:buClr>
              <a:buSzPts val="1100"/>
              <a:buFont typeface="Arial"/>
              <a:buNone/>
            </a:pPr>
            <a:r>
              <a:rPr lang="en" sz="2000" b="1" baseline="30000">
                <a:solidFill>
                  <a:srgbClr val="FFFFFF"/>
                </a:solidFill>
                <a:latin typeface="Open Sans"/>
                <a:ea typeface="Open Sans"/>
                <a:cs typeface="Open Sans"/>
                <a:sym typeface="Open Sans"/>
              </a:rPr>
              <a:t>16 </a:t>
            </a:r>
            <a:r>
              <a:rPr lang="en" sz="2000" b="1">
                <a:solidFill>
                  <a:srgbClr val="FFFFFF"/>
                </a:solidFill>
                <a:latin typeface="Open Sans"/>
                <a:ea typeface="Open Sans"/>
                <a:cs typeface="Open Sans"/>
                <a:sym typeface="Open Sans"/>
              </a:rPr>
              <a:t>and what agreement hath the temple of God with idols? for ye are the temple of the living God; as God hath said, </a:t>
            </a:r>
            <a:r>
              <a:rPr lang="en" sz="2000" b="1">
                <a:solidFill>
                  <a:srgbClr val="FBB03B"/>
                </a:solidFill>
                <a:latin typeface="Open Sans"/>
                <a:ea typeface="Open Sans"/>
                <a:cs typeface="Open Sans"/>
                <a:sym typeface="Open Sans"/>
              </a:rPr>
              <a:t>I will dwell in them, and walk in them; and I will be their God, and they shall be my people.</a:t>
            </a:r>
            <a:r>
              <a:rPr lang="en" sz="2000" b="1">
                <a:solidFill>
                  <a:srgbClr val="FFFFFF"/>
                </a:solidFill>
                <a:latin typeface="Open Sans"/>
                <a:ea typeface="Open Sans"/>
                <a:cs typeface="Open Sans"/>
                <a:sym typeface="Open Sans"/>
              </a:rPr>
              <a:t> </a:t>
            </a:r>
            <a:r>
              <a:rPr lang="en" sz="2000" b="1" baseline="30000">
                <a:solidFill>
                  <a:srgbClr val="FFFFFF"/>
                </a:solidFill>
                <a:latin typeface="Open Sans"/>
                <a:ea typeface="Open Sans"/>
                <a:cs typeface="Open Sans"/>
                <a:sym typeface="Open Sans"/>
              </a:rPr>
              <a:t>17 </a:t>
            </a:r>
            <a:r>
              <a:rPr lang="en" sz="2000" b="1">
                <a:solidFill>
                  <a:srgbClr val="FFFFFF"/>
                </a:solidFill>
                <a:latin typeface="Open Sans"/>
                <a:ea typeface="Open Sans"/>
                <a:cs typeface="Open Sans"/>
                <a:sym typeface="Open Sans"/>
              </a:rPr>
              <a:t>Wherefore come out from among them, and be ye separate, saith the Lord, and touch not the unclean thing; and </a:t>
            </a:r>
            <a:r>
              <a:rPr lang="en" sz="2000" b="1">
                <a:solidFill>
                  <a:srgbClr val="FBB03B"/>
                </a:solidFill>
                <a:latin typeface="Open Sans"/>
                <a:ea typeface="Open Sans"/>
                <a:cs typeface="Open Sans"/>
                <a:sym typeface="Open Sans"/>
              </a:rPr>
              <a:t>I will receive you, </a:t>
            </a:r>
            <a:r>
              <a:rPr lang="en" sz="2000" b="1" baseline="30000">
                <a:solidFill>
                  <a:schemeClr val="lt1"/>
                </a:solidFill>
                <a:latin typeface="Open Sans"/>
                <a:ea typeface="Open Sans"/>
                <a:cs typeface="Open Sans"/>
                <a:sym typeface="Open Sans"/>
              </a:rPr>
              <a:t>18</a:t>
            </a:r>
            <a:r>
              <a:rPr lang="en" sz="2000" b="1">
                <a:solidFill>
                  <a:schemeClr val="lt1"/>
                </a:solidFill>
                <a:latin typeface="Open Sans"/>
                <a:ea typeface="Open Sans"/>
                <a:cs typeface="Open Sans"/>
                <a:sym typeface="Open Sans"/>
              </a:rPr>
              <a:t> and will be a Father unto you, and </a:t>
            </a:r>
            <a:r>
              <a:rPr lang="en" sz="2000" b="1">
                <a:solidFill>
                  <a:srgbClr val="FBB03B"/>
                </a:solidFill>
                <a:latin typeface="Open Sans"/>
                <a:ea typeface="Open Sans"/>
                <a:cs typeface="Open Sans"/>
                <a:sym typeface="Open Sans"/>
              </a:rPr>
              <a:t>ye shall be my sons and daughters</a:t>
            </a:r>
            <a:r>
              <a:rPr lang="en" sz="2000" b="1">
                <a:solidFill>
                  <a:schemeClr val="lt1"/>
                </a:solidFill>
                <a:latin typeface="Open Sans"/>
                <a:ea typeface="Open Sans"/>
                <a:cs typeface="Open Sans"/>
                <a:sym typeface="Open Sans"/>
              </a:rPr>
              <a:t>, saith the Lord Almighty. 1 Having therefore these promises, dearly beloved, let us cleanse ourselves from all filthiness of the flesh and spirit, perfecting holiness in the fear of God.</a:t>
            </a:r>
            <a:endParaRPr sz="2000" b="1">
              <a:solidFill>
                <a:srgbClr val="FBB03B"/>
              </a:solidFill>
              <a:latin typeface="Open Sans"/>
              <a:ea typeface="Open Sans"/>
              <a:cs typeface="Open Sans"/>
              <a:sym typeface="Open Sans"/>
            </a:endParaRPr>
          </a:p>
          <a:p>
            <a:pPr marL="0" lvl="0" indent="0" rtl="0">
              <a:spcBef>
                <a:spcPts val="0"/>
              </a:spcBef>
              <a:spcAft>
                <a:spcPts val="0"/>
              </a:spcAft>
              <a:buClr>
                <a:schemeClr val="dk1"/>
              </a:buClr>
              <a:buSzPts val="1100"/>
              <a:buFont typeface="Arial"/>
              <a:buNone/>
            </a:pPr>
            <a:endParaRPr sz="2000" b="1">
              <a:solidFill>
                <a:srgbClr val="FBB03B"/>
              </a:solidFill>
              <a:latin typeface="Open Sans"/>
              <a:ea typeface="Open Sans"/>
              <a:cs typeface="Open Sans"/>
              <a:sym typeface="Open Sans"/>
            </a:endParaRPr>
          </a:p>
          <a:p>
            <a:pPr marL="0" lvl="0" indent="0" rtl="0">
              <a:spcBef>
                <a:spcPts val="0"/>
              </a:spcBef>
              <a:spcAft>
                <a:spcPts val="0"/>
              </a:spcAft>
              <a:buNone/>
            </a:pPr>
            <a:endParaRPr sz="2000" b="1">
              <a:solidFill>
                <a:srgbClr val="FFFFFF"/>
              </a:solidFill>
              <a:latin typeface="Open Sans"/>
              <a:ea typeface="Open Sans"/>
              <a:cs typeface="Open Sans"/>
              <a:sym typeface="Open Sans"/>
            </a:endParaRPr>
          </a:p>
        </p:txBody>
      </p:sp>
      <p:cxnSp>
        <p:nvCxnSpPr>
          <p:cNvPr id="310" name="Shape 310"/>
          <p:cNvCxnSpPr/>
          <p:nvPr/>
        </p:nvCxnSpPr>
        <p:spPr>
          <a:xfrm>
            <a:off x="333300" y="5041150"/>
            <a:ext cx="8477400" cy="0"/>
          </a:xfrm>
          <a:prstGeom prst="straightConnector1">
            <a:avLst/>
          </a:prstGeom>
          <a:noFill/>
          <a:ln w="9525" cap="flat" cmpd="sng">
            <a:solidFill>
              <a:srgbClr val="FFFFFF"/>
            </a:solidFill>
            <a:prstDash val="solid"/>
            <a:round/>
            <a:headEnd type="none" w="med" len="med"/>
            <a:tailEnd type="none" w="med" len="med"/>
          </a:ln>
        </p:spPr>
      </p:cxnSp>
      <p:cxnSp>
        <p:nvCxnSpPr>
          <p:cNvPr id="311" name="Shape 311"/>
          <p:cNvCxnSpPr/>
          <p:nvPr/>
        </p:nvCxnSpPr>
        <p:spPr>
          <a:xfrm>
            <a:off x="333300" y="735775"/>
            <a:ext cx="8477400" cy="0"/>
          </a:xfrm>
          <a:prstGeom prst="straightConnector1">
            <a:avLst/>
          </a:prstGeom>
          <a:noFill/>
          <a:ln w="9525" cap="flat" cmpd="sng">
            <a:solidFill>
              <a:srgbClr val="FFFFFF"/>
            </a:solidFill>
            <a:prstDash val="solid"/>
            <a:round/>
            <a:headEnd type="none" w="med" len="med"/>
            <a:tailEnd type="none" w="med" len="med"/>
          </a:ln>
        </p:spPr>
      </p:cxnSp>
      <p:pic>
        <p:nvPicPr>
          <p:cNvPr id="312" name="Shape 312"/>
          <p:cNvPicPr preferRelativeResize="0"/>
          <p:nvPr/>
        </p:nvPicPr>
        <p:blipFill>
          <a:blip r:embed="rId3">
            <a:alphaModFix/>
          </a:blip>
          <a:stretch>
            <a:fillRect/>
          </a:stretch>
        </p:blipFill>
        <p:spPr>
          <a:xfrm>
            <a:off x="8320824" y="4396918"/>
            <a:ext cx="489875" cy="560108"/>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60212E"/>
        </a:solidFill>
        <a:effectLst/>
      </p:bgPr>
    </p:bg>
    <p:spTree>
      <p:nvGrpSpPr>
        <p:cNvPr id="1" name="Shape 316"/>
        <p:cNvGrpSpPr/>
        <p:nvPr/>
      </p:nvGrpSpPr>
      <p:grpSpPr>
        <a:xfrm>
          <a:off x="0" y="0"/>
          <a:ext cx="0" cy="0"/>
          <a:chOff x="0" y="0"/>
          <a:chExt cx="0" cy="0"/>
        </a:xfrm>
      </p:grpSpPr>
      <p:sp>
        <p:nvSpPr>
          <p:cNvPr id="317" name="Shape 317"/>
          <p:cNvSpPr txBox="1"/>
          <p:nvPr/>
        </p:nvSpPr>
        <p:spPr>
          <a:xfrm>
            <a:off x="222325" y="149575"/>
            <a:ext cx="4143000" cy="4887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sz="2400" b="1">
              <a:solidFill>
                <a:srgbClr val="3FA9F5"/>
              </a:solidFill>
              <a:latin typeface="Open Sans"/>
              <a:ea typeface="Open Sans"/>
              <a:cs typeface="Open Sans"/>
              <a:sym typeface="Open Sans"/>
            </a:endParaRPr>
          </a:p>
        </p:txBody>
      </p:sp>
      <p:sp>
        <p:nvSpPr>
          <p:cNvPr id="318" name="Shape 318"/>
          <p:cNvSpPr txBox="1"/>
          <p:nvPr/>
        </p:nvSpPr>
        <p:spPr>
          <a:xfrm>
            <a:off x="444625" y="1675425"/>
            <a:ext cx="6891600" cy="26373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319" name="Shape 319"/>
          <p:cNvSpPr txBox="1"/>
          <p:nvPr/>
        </p:nvSpPr>
        <p:spPr>
          <a:xfrm>
            <a:off x="333300" y="507400"/>
            <a:ext cx="8477400" cy="35571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Clr>
                <a:schemeClr val="dk1"/>
              </a:buClr>
              <a:buSzPts val="1100"/>
              <a:buFont typeface="Arial"/>
              <a:buNone/>
            </a:pPr>
            <a:r>
              <a:rPr lang="en" sz="3600" b="1">
                <a:solidFill>
                  <a:srgbClr val="FFFFFF"/>
                </a:solidFill>
                <a:latin typeface="Open Sans"/>
                <a:ea typeface="Open Sans"/>
                <a:cs typeface="Open Sans"/>
                <a:sym typeface="Open Sans"/>
              </a:rPr>
              <a:t>In light of the promises of God to his people, what excuse does the Christian have for disobedience?</a:t>
            </a:r>
            <a:endParaRPr sz="3000" baseline="30000">
              <a:solidFill>
                <a:srgbClr val="013047"/>
              </a:solidFill>
              <a:highlight>
                <a:srgbClr val="FFFFFF"/>
              </a:highlight>
              <a:latin typeface="Open Sans"/>
              <a:ea typeface="Open Sans"/>
              <a:cs typeface="Open Sans"/>
              <a:sym typeface="Open Sans"/>
            </a:endParaRPr>
          </a:p>
        </p:txBody>
      </p:sp>
      <p:cxnSp>
        <p:nvCxnSpPr>
          <p:cNvPr id="320" name="Shape 320"/>
          <p:cNvCxnSpPr/>
          <p:nvPr/>
        </p:nvCxnSpPr>
        <p:spPr>
          <a:xfrm>
            <a:off x="333300" y="5041150"/>
            <a:ext cx="8477400" cy="0"/>
          </a:xfrm>
          <a:prstGeom prst="straightConnector1">
            <a:avLst/>
          </a:prstGeom>
          <a:noFill/>
          <a:ln w="9525" cap="flat" cmpd="sng">
            <a:solidFill>
              <a:srgbClr val="FFFFFF"/>
            </a:solidFill>
            <a:prstDash val="solid"/>
            <a:round/>
            <a:headEnd type="none" w="med" len="med"/>
            <a:tailEnd type="none" w="med" len="med"/>
          </a:ln>
        </p:spPr>
      </p:cxnSp>
      <p:pic>
        <p:nvPicPr>
          <p:cNvPr id="321" name="Shape 321"/>
          <p:cNvPicPr preferRelativeResize="0"/>
          <p:nvPr/>
        </p:nvPicPr>
        <p:blipFill>
          <a:blip r:embed="rId3">
            <a:alphaModFix/>
          </a:blip>
          <a:stretch>
            <a:fillRect/>
          </a:stretch>
        </p:blipFill>
        <p:spPr>
          <a:xfrm>
            <a:off x="8320824" y="4396918"/>
            <a:ext cx="489875" cy="560108"/>
          </a:xfrm>
          <a:prstGeom prst="rect">
            <a:avLst/>
          </a:prstGeom>
          <a:noFill/>
          <a:ln>
            <a:noFill/>
          </a:ln>
        </p:spPr>
      </p:pic>
      <p:sp>
        <p:nvSpPr>
          <p:cNvPr id="322" name="Shape 322"/>
          <p:cNvSpPr txBox="1"/>
          <p:nvPr/>
        </p:nvSpPr>
        <p:spPr>
          <a:xfrm>
            <a:off x="222325" y="149575"/>
            <a:ext cx="6002400" cy="4887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2400">
                <a:solidFill>
                  <a:srgbClr val="FFFFFF"/>
                </a:solidFill>
                <a:latin typeface="Open Sans"/>
                <a:ea typeface="Open Sans"/>
                <a:cs typeface="Open Sans"/>
                <a:sym typeface="Open Sans"/>
              </a:rPr>
              <a:t>Key Point #4</a:t>
            </a:r>
            <a:endParaRPr sz="2400">
              <a:solidFill>
                <a:srgbClr val="FFFFFF"/>
              </a:solidFill>
              <a:latin typeface="Open Sans"/>
              <a:ea typeface="Open Sans"/>
              <a:cs typeface="Open Sans"/>
              <a:sym typeface="Open Sans"/>
            </a:endParaRPr>
          </a:p>
        </p:txBody>
      </p:sp>
      <p:cxnSp>
        <p:nvCxnSpPr>
          <p:cNvPr id="323" name="Shape 323"/>
          <p:cNvCxnSpPr/>
          <p:nvPr/>
        </p:nvCxnSpPr>
        <p:spPr>
          <a:xfrm>
            <a:off x="333300" y="735775"/>
            <a:ext cx="8477400" cy="0"/>
          </a:xfrm>
          <a:prstGeom prst="straightConnector1">
            <a:avLst/>
          </a:prstGeom>
          <a:noFill/>
          <a:ln w="9525" cap="flat" cmpd="sng">
            <a:solidFill>
              <a:srgbClr val="FFFFFF"/>
            </a:solidFill>
            <a:prstDash val="solid"/>
            <a:round/>
            <a:headEnd type="none" w="med" len="med"/>
            <a:tailEnd type="none" w="med" len="med"/>
          </a:ln>
        </p:spPr>
      </p:cxn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013047"/>
        </a:solidFill>
        <a:effectLst/>
      </p:bgPr>
    </p:bg>
    <p:spTree>
      <p:nvGrpSpPr>
        <p:cNvPr id="1" name="Shape 327"/>
        <p:cNvGrpSpPr/>
        <p:nvPr/>
      </p:nvGrpSpPr>
      <p:grpSpPr>
        <a:xfrm>
          <a:off x="0" y="0"/>
          <a:ext cx="0" cy="0"/>
          <a:chOff x="0" y="0"/>
          <a:chExt cx="0" cy="0"/>
        </a:xfrm>
      </p:grpSpPr>
      <p:sp>
        <p:nvSpPr>
          <p:cNvPr id="328" name="Shape 328"/>
          <p:cNvSpPr txBox="1"/>
          <p:nvPr/>
        </p:nvSpPr>
        <p:spPr>
          <a:xfrm>
            <a:off x="222325" y="149575"/>
            <a:ext cx="4143000" cy="4887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2400">
                <a:solidFill>
                  <a:srgbClr val="FFFFFF"/>
                </a:solidFill>
                <a:latin typeface="Open Sans"/>
                <a:ea typeface="Open Sans"/>
                <a:cs typeface="Open Sans"/>
                <a:sym typeface="Open Sans"/>
              </a:rPr>
              <a:t>2 Peter 1:</a:t>
            </a:r>
            <a:endParaRPr sz="2400">
              <a:solidFill>
                <a:srgbClr val="FFFFFF"/>
              </a:solidFill>
              <a:latin typeface="Open Sans"/>
              <a:ea typeface="Open Sans"/>
              <a:cs typeface="Open Sans"/>
              <a:sym typeface="Open Sans"/>
            </a:endParaRPr>
          </a:p>
        </p:txBody>
      </p:sp>
      <p:sp>
        <p:nvSpPr>
          <p:cNvPr id="329" name="Shape 329"/>
          <p:cNvSpPr txBox="1"/>
          <p:nvPr/>
        </p:nvSpPr>
        <p:spPr>
          <a:xfrm>
            <a:off x="444625" y="1675425"/>
            <a:ext cx="6891600" cy="26373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330" name="Shape 330"/>
          <p:cNvSpPr txBox="1"/>
          <p:nvPr/>
        </p:nvSpPr>
        <p:spPr>
          <a:xfrm>
            <a:off x="333300" y="735775"/>
            <a:ext cx="8477400" cy="37614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Clr>
                <a:schemeClr val="dk1"/>
              </a:buClr>
              <a:buSzPts val="1100"/>
              <a:buFont typeface="Arial"/>
              <a:buNone/>
            </a:pPr>
            <a:r>
              <a:rPr lang="en" sz="2000" b="1" baseline="30000">
                <a:solidFill>
                  <a:srgbClr val="FFFFFF"/>
                </a:solidFill>
                <a:latin typeface="Open Sans"/>
                <a:ea typeface="Open Sans"/>
                <a:cs typeface="Open Sans"/>
                <a:sym typeface="Open Sans"/>
              </a:rPr>
              <a:t>1</a:t>
            </a:r>
            <a:r>
              <a:rPr lang="en" sz="2000" b="1">
                <a:solidFill>
                  <a:srgbClr val="FFFFFF"/>
                </a:solidFill>
                <a:latin typeface="Open Sans"/>
                <a:ea typeface="Open Sans"/>
                <a:cs typeface="Open Sans"/>
                <a:sym typeface="Open Sans"/>
              </a:rPr>
              <a:t> Simon Peter, a servant and an apostle of Jesus Christ, to them that have obtained like precious faith with us through the righteousness of God and our Saviour Jesus Christ: </a:t>
            </a:r>
            <a:r>
              <a:rPr lang="en" sz="2000" b="1" baseline="30000">
                <a:solidFill>
                  <a:srgbClr val="FFFFFF"/>
                </a:solidFill>
                <a:latin typeface="Open Sans"/>
                <a:ea typeface="Open Sans"/>
                <a:cs typeface="Open Sans"/>
                <a:sym typeface="Open Sans"/>
              </a:rPr>
              <a:t>2</a:t>
            </a:r>
            <a:r>
              <a:rPr lang="en" sz="2000" b="1">
                <a:solidFill>
                  <a:srgbClr val="FFFFFF"/>
                </a:solidFill>
                <a:latin typeface="Open Sans"/>
                <a:ea typeface="Open Sans"/>
                <a:cs typeface="Open Sans"/>
                <a:sym typeface="Open Sans"/>
              </a:rPr>
              <a:t> Grace and peace be multiplied unto you through the knowledge of God, and of Jesus our Lord, </a:t>
            </a:r>
            <a:r>
              <a:rPr lang="en" sz="2000" b="1" baseline="30000">
                <a:solidFill>
                  <a:srgbClr val="FFFFFF"/>
                </a:solidFill>
                <a:latin typeface="Open Sans"/>
                <a:ea typeface="Open Sans"/>
                <a:cs typeface="Open Sans"/>
                <a:sym typeface="Open Sans"/>
              </a:rPr>
              <a:t>3</a:t>
            </a:r>
            <a:r>
              <a:rPr lang="en" sz="2000" b="1">
                <a:solidFill>
                  <a:srgbClr val="FFFFFF"/>
                </a:solidFill>
                <a:latin typeface="Open Sans"/>
                <a:ea typeface="Open Sans"/>
                <a:cs typeface="Open Sans"/>
                <a:sym typeface="Open Sans"/>
              </a:rPr>
              <a:t> according as his divine power hath given unto us all things that </a:t>
            </a:r>
            <a:r>
              <a:rPr lang="en" sz="2000" b="1" i="1">
                <a:solidFill>
                  <a:srgbClr val="FFFFFF"/>
                </a:solidFill>
                <a:latin typeface="Open Sans"/>
                <a:ea typeface="Open Sans"/>
                <a:cs typeface="Open Sans"/>
                <a:sym typeface="Open Sans"/>
              </a:rPr>
              <a:t>pertain </a:t>
            </a:r>
            <a:r>
              <a:rPr lang="en" sz="2000" b="1">
                <a:solidFill>
                  <a:srgbClr val="FFFFFF"/>
                </a:solidFill>
                <a:latin typeface="Open Sans"/>
                <a:ea typeface="Open Sans"/>
                <a:cs typeface="Open Sans"/>
                <a:sym typeface="Open Sans"/>
              </a:rPr>
              <a:t>unto life and godliness, through the knowledge of him that hath called us to glory and virtue: </a:t>
            </a:r>
            <a:r>
              <a:rPr lang="en" sz="2000" b="1" baseline="30000">
                <a:solidFill>
                  <a:srgbClr val="FFFFFF"/>
                </a:solidFill>
                <a:latin typeface="Open Sans"/>
                <a:ea typeface="Open Sans"/>
                <a:cs typeface="Open Sans"/>
                <a:sym typeface="Open Sans"/>
              </a:rPr>
              <a:t>4</a:t>
            </a:r>
            <a:r>
              <a:rPr lang="en" sz="2000" b="1">
                <a:solidFill>
                  <a:srgbClr val="FFFFFF"/>
                </a:solidFill>
                <a:latin typeface="Open Sans"/>
                <a:ea typeface="Open Sans"/>
                <a:cs typeface="Open Sans"/>
                <a:sym typeface="Open Sans"/>
              </a:rPr>
              <a:t> whereby are given unto us exceeding great and precious promises:</a:t>
            </a:r>
            <a:r>
              <a:rPr lang="en" sz="2000" b="1">
                <a:solidFill>
                  <a:srgbClr val="FBB03B"/>
                </a:solidFill>
                <a:latin typeface="Open Sans"/>
                <a:ea typeface="Open Sans"/>
                <a:cs typeface="Open Sans"/>
                <a:sym typeface="Open Sans"/>
              </a:rPr>
              <a:t> that by these ye might be partakers of the divine nature, having </a:t>
            </a:r>
            <a:r>
              <a:rPr lang="en" sz="2000" b="1" u="sng">
                <a:solidFill>
                  <a:srgbClr val="FBB03B"/>
                </a:solidFill>
                <a:latin typeface="Open Sans"/>
                <a:ea typeface="Open Sans"/>
                <a:cs typeface="Open Sans"/>
                <a:sym typeface="Open Sans"/>
              </a:rPr>
              <a:t>escaped</a:t>
            </a:r>
            <a:r>
              <a:rPr lang="en" sz="2000" b="1">
                <a:solidFill>
                  <a:srgbClr val="FBB03B"/>
                </a:solidFill>
                <a:latin typeface="Open Sans"/>
                <a:ea typeface="Open Sans"/>
                <a:cs typeface="Open Sans"/>
                <a:sym typeface="Open Sans"/>
              </a:rPr>
              <a:t> the corruption that is in the world through lust.</a:t>
            </a:r>
            <a:endParaRPr sz="2000" b="1">
              <a:solidFill>
                <a:srgbClr val="FBB03B"/>
              </a:solidFill>
              <a:latin typeface="Open Sans"/>
              <a:ea typeface="Open Sans"/>
              <a:cs typeface="Open Sans"/>
              <a:sym typeface="Open Sans"/>
            </a:endParaRPr>
          </a:p>
          <a:p>
            <a:pPr marL="0" lvl="0" indent="0" rtl="0">
              <a:spcBef>
                <a:spcPts val="0"/>
              </a:spcBef>
              <a:spcAft>
                <a:spcPts val="0"/>
              </a:spcAft>
              <a:buClr>
                <a:schemeClr val="dk1"/>
              </a:buClr>
              <a:buSzPts val="1100"/>
              <a:buFont typeface="Arial"/>
              <a:buNone/>
            </a:pPr>
            <a:endParaRPr sz="2000" b="1">
              <a:solidFill>
                <a:srgbClr val="FFFFFF"/>
              </a:solidFill>
              <a:latin typeface="Open Sans"/>
              <a:ea typeface="Open Sans"/>
              <a:cs typeface="Open Sans"/>
              <a:sym typeface="Open Sans"/>
            </a:endParaRPr>
          </a:p>
          <a:p>
            <a:pPr marL="0" lvl="0" indent="0" rtl="0">
              <a:spcBef>
                <a:spcPts val="0"/>
              </a:spcBef>
              <a:spcAft>
                <a:spcPts val="0"/>
              </a:spcAft>
              <a:buNone/>
            </a:pPr>
            <a:endParaRPr sz="2000" b="1">
              <a:solidFill>
                <a:srgbClr val="FFFFFF"/>
              </a:solidFill>
              <a:latin typeface="Open Sans"/>
              <a:ea typeface="Open Sans"/>
              <a:cs typeface="Open Sans"/>
              <a:sym typeface="Open Sans"/>
            </a:endParaRPr>
          </a:p>
        </p:txBody>
      </p:sp>
      <p:cxnSp>
        <p:nvCxnSpPr>
          <p:cNvPr id="331" name="Shape 331"/>
          <p:cNvCxnSpPr/>
          <p:nvPr/>
        </p:nvCxnSpPr>
        <p:spPr>
          <a:xfrm>
            <a:off x="333300" y="5041150"/>
            <a:ext cx="8477400" cy="0"/>
          </a:xfrm>
          <a:prstGeom prst="straightConnector1">
            <a:avLst/>
          </a:prstGeom>
          <a:noFill/>
          <a:ln w="9525" cap="flat" cmpd="sng">
            <a:solidFill>
              <a:srgbClr val="FFFFFF"/>
            </a:solidFill>
            <a:prstDash val="solid"/>
            <a:round/>
            <a:headEnd type="none" w="med" len="med"/>
            <a:tailEnd type="none" w="med" len="med"/>
          </a:ln>
        </p:spPr>
      </p:cxnSp>
      <p:cxnSp>
        <p:nvCxnSpPr>
          <p:cNvPr id="332" name="Shape 332"/>
          <p:cNvCxnSpPr/>
          <p:nvPr/>
        </p:nvCxnSpPr>
        <p:spPr>
          <a:xfrm>
            <a:off x="333300" y="735775"/>
            <a:ext cx="8477400" cy="0"/>
          </a:xfrm>
          <a:prstGeom prst="straightConnector1">
            <a:avLst/>
          </a:prstGeom>
          <a:noFill/>
          <a:ln w="9525" cap="flat" cmpd="sng">
            <a:solidFill>
              <a:srgbClr val="FFFFFF"/>
            </a:solidFill>
            <a:prstDash val="solid"/>
            <a:round/>
            <a:headEnd type="none" w="med" len="med"/>
            <a:tailEnd type="none" w="med" len="med"/>
          </a:ln>
        </p:spPr>
      </p:cxnSp>
      <p:pic>
        <p:nvPicPr>
          <p:cNvPr id="333" name="Shape 333"/>
          <p:cNvPicPr preferRelativeResize="0"/>
          <p:nvPr/>
        </p:nvPicPr>
        <p:blipFill>
          <a:blip r:embed="rId3">
            <a:alphaModFix/>
          </a:blip>
          <a:stretch>
            <a:fillRect/>
          </a:stretch>
        </p:blipFill>
        <p:spPr>
          <a:xfrm>
            <a:off x="8320824" y="4396918"/>
            <a:ext cx="489875" cy="560108"/>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013047"/>
        </a:solidFill>
        <a:effectLst/>
      </p:bgPr>
    </p:bg>
    <p:spTree>
      <p:nvGrpSpPr>
        <p:cNvPr id="1" name="Shape 337"/>
        <p:cNvGrpSpPr/>
        <p:nvPr/>
      </p:nvGrpSpPr>
      <p:grpSpPr>
        <a:xfrm>
          <a:off x="0" y="0"/>
          <a:ext cx="0" cy="0"/>
          <a:chOff x="0" y="0"/>
          <a:chExt cx="0" cy="0"/>
        </a:xfrm>
      </p:grpSpPr>
      <p:sp>
        <p:nvSpPr>
          <p:cNvPr id="338" name="Shape 338"/>
          <p:cNvSpPr txBox="1"/>
          <p:nvPr/>
        </p:nvSpPr>
        <p:spPr>
          <a:xfrm>
            <a:off x="222325" y="149575"/>
            <a:ext cx="6002400" cy="4887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2400">
                <a:solidFill>
                  <a:srgbClr val="FFFFFF"/>
                </a:solidFill>
                <a:latin typeface="Open Sans"/>
                <a:ea typeface="Open Sans"/>
                <a:cs typeface="Open Sans"/>
                <a:sym typeface="Open Sans"/>
              </a:rPr>
              <a:t>1 John 2:15-17</a:t>
            </a:r>
            <a:endParaRPr sz="2400">
              <a:solidFill>
                <a:srgbClr val="FFFFFF"/>
              </a:solidFill>
              <a:latin typeface="Open Sans"/>
              <a:ea typeface="Open Sans"/>
              <a:cs typeface="Open Sans"/>
              <a:sym typeface="Open Sans"/>
            </a:endParaRPr>
          </a:p>
        </p:txBody>
      </p:sp>
      <p:sp>
        <p:nvSpPr>
          <p:cNvPr id="339" name="Shape 339"/>
          <p:cNvSpPr txBox="1"/>
          <p:nvPr/>
        </p:nvSpPr>
        <p:spPr>
          <a:xfrm>
            <a:off x="444625" y="1675425"/>
            <a:ext cx="6891600" cy="26373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340" name="Shape 340"/>
          <p:cNvSpPr txBox="1"/>
          <p:nvPr/>
        </p:nvSpPr>
        <p:spPr>
          <a:xfrm>
            <a:off x="333300" y="811975"/>
            <a:ext cx="8477400" cy="35769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2400" b="1" baseline="30000">
                <a:solidFill>
                  <a:srgbClr val="FFFFFF"/>
                </a:solidFill>
                <a:latin typeface="Open Sans"/>
                <a:ea typeface="Open Sans"/>
                <a:cs typeface="Open Sans"/>
                <a:sym typeface="Open Sans"/>
              </a:rPr>
              <a:t>15</a:t>
            </a:r>
            <a:r>
              <a:rPr lang="en" sz="2400" b="1">
                <a:solidFill>
                  <a:srgbClr val="FFFFFF"/>
                </a:solidFill>
                <a:latin typeface="Open Sans"/>
                <a:ea typeface="Open Sans"/>
                <a:cs typeface="Open Sans"/>
                <a:sym typeface="Open Sans"/>
              </a:rPr>
              <a:t> Love not the world, neither the things that are in the world. If any man love the world, the love of the Father is not in him. </a:t>
            </a:r>
            <a:r>
              <a:rPr lang="en" sz="2400" b="1" baseline="30000">
                <a:solidFill>
                  <a:srgbClr val="FFFFFF"/>
                </a:solidFill>
                <a:latin typeface="Open Sans"/>
                <a:ea typeface="Open Sans"/>
                <a:cs typeface="Open Sans"/>
                <a:sym typeface="Open Sans"/>
              </a:rPr>
              <a:t>16</a:t>
            </a:r>
            <a:r>
              <a:rPr lang="en" sz="2400" b="1">
                <a:solidFill>
                  <a:srgbClr val="FFFFFF"/>
                </a:solidFill>
                <a:latin typeface="Open Sans"/>
                <a:ea typeface="Open Sans"/>
                <a:cs typeface="Open Sans"/>
                <a:sym typeface="Open Sans"/>
              </a:rPr>
              <a:t> For </a:t>
            </a:r>
            <a:r>
              <a:rPr lang="en" sz="2400" b="1">
                <a:solidFill>
                  <a:srgbClr val="FBB03B"/>
                </a:solidFill>
                <a:latin typeface="Open Sans"/>
                <a:ea typeface="Open Sans"/>
                <a:cs typeface="Open Sans"/>
                <a:sym typeface="Open Sans"/>
              </a:rPr>
              <a:t>all</a:t>
            </a:r>
            <a:r>
              <a:rPr lang="en" sz="2400" b="1">
                <a:solidFill>
                  <a:srgbClr val="FFFFFF"/>
                </a:solidFill>
                <a:latin typeface="Open Sans"/>
                <a:ea typeface="Open Sans"/>
                <a:cs typeface="Open Sans"/>
                <a:sym typeface="Open Sans"/>
              </a:rPr>
              <a:t> that is in the world, the lust of the flesh, and the lust of the eyes, and the pride of life, is not of the Father, but is of the world. </a:t>
            </a:r>
            <a:r>
              <a:rPr lang="en" sz="2400" b="1" baseline="30000">
                <a:solidFill>
                  <a:srgbClr val="FFFFFF"/>
                </a:solidFill>
                <a:latin typeface="Open Sans"/>
                <a:ea typeface="Open Sans"/>
                <a:cs typeface="Open Sans"/>
                <a:sym typeface="Open Sans"/>
              </a:rPr>
              <a:t>17</a:t>
            </a:r>
            <a:r>
              <a:rPr lang="en" sz="2400" b="1">
                <a:solidFill>
                  <a:srgbClr val="FFFFFF"/>
                </a:solidFill>
                <a:latin typeface="Open Sans"/>
                <a:ea typeface="Open Sans"/>
                <a:cs typeface="Open Sans"/>
                <a:sym typeface="Open Sans"/>
              </a:rPr>
              <a:t> And the world passeth away, and the lust thereof: but he that doeth the will of God abideth for ever.</a:t>
            </a:r>
            <a:endParaRPr sz="2400" b="1">
              <a:solidFill>
                <a:srgbClr val="FFFFFF"/>
              </a:solidFill>
              <a:latin typeface="Open Sans"/>
              <a:ea typeface="Open Sans"/>
              <a:cs typeface="Open Sans"/>
              <a:sym typeface="Open Sans"/>
            </a:endParaRPr>
          </a:p>
        </p:txBody>
      </p:sp>
      <p:cxnSp>
        <p:nvCxnSpPr>
          <p:cNvPr id="341" name="Shape 341"/>
          <p:cNvCxnSpPr/>
          <p:nvPr/>
        </p:nvCxnSpPr>
        <p:spPr>
          <a:xfrm>
            <a:off x="333300" y="5041150"/>
            <a:ext cx="8477400" cy="0"/>
          </a:xfrm>
          <a:prstGeom prst="straightConnector1">
            <a:avLst/>
          </a:prstGeom>
          <a:noFill/>
          <a:ln w="9525" cap="flat" cmpd="sng">
            <a:solidFill>
              <a:srgbClr val="FFFFFF"/>
            </a:solidFill>
            <a:prstDash val="solid"/>
            <a:round/>
            <a:headEnd type="none" w="med" len="med"/>
            <a:tailEnd type="none" w="med" len="med"/>
          </a:ln>
        </p:spPr>
      </p:cxnSp>
      <p:cxnSp>
        <p:nvCxnSpPr>
          <p:cNvPr id="342" name="Shape 342"/>
          <p:cNvCxnSpPr/>
          <p:nvPr/>
        </p:nvCxnSpPr>
        <p:spPr>
          <a:xfrm>
            <a:off x="333300" y="735775"/>
            <a:ext cx="8477400" cy="0"/>
          </a:xfrm>
          <a:prstGeom prst="straightConnector1">
            <a:avLst/>
          </a:prstGeom>
          <a:noFill/>
          <a:ln w="9525" cap="flat" cmpd="sng">
            <a:solidFill>
              <a:srgbClr val="FFFFFF"/>
            </a:solidFill>
            <a:prstDash val="solid"/>
            <a:round/>
            <a:headEnd type="none" w="med" len="med"/>
            <a:tailEnd type="none" w="med" len="med"/>
          </a:ln>
        </p:spPr>
      </p:cxnSp>
      <p:pic>
        <p:nvPicPr>
          <p:cNvPr id="343" name="Shape 343"/>
          <p:cNvPicPr preferRelativeResize="0"/>
          <p:nvPr/>
        </p:nvPicPr>
        <p:blipFill>
          <a:blip r:embed="rId3">
            <a:alphaModFix/>
          </a:blip>
          <a:stretch>
            <a:fillRect/>
          </a:stretch>
        </p:blipFill>
        <p:spPr>
          <a:xfrm>
            <a:off x="8320824" y="4396918"/>
            <a:ext cx="489875" cy="560108"/>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13047"/>
        </a:solidFill>
        <a:effectLst/>
      </p:bgPr>
    </p:bg>
    <p:spTree>
      <p:nvGrpSpPr>
        <p:cNvPr id="1" name="Shape 73"/>
        <p:cNvGrpSpPr/>
        <p:nvPr/>
      </p:nvGrpSpPr>
      <p:grpSpPr>
        <a:xfrm>
          <a:off x="0" y="0"/>
          <a:ext cx="0" cy="0"/>
          <a:chOff x="0" y="0"/>
          <a:chExt cx="0" cy="0"/>
        </a:xfrm>
      </p:grpSpPr>
      <p:sp>
        <p:nvSpPr>
          <p:cNvPr id="74" name="Shape 74"/>
          <p:cNvSpPr txBox="1"/>
          <p:nvPr/>
        </p:nvSpPr>
        <p:spPr>
          <a:xfrm>
            <a:off x="222325" y="149575"/>
            <a:ext cx="4143000" cy="4887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2400">
                <a:solidFill>
                  <a:srgbClr val="FFFFFF"/>
                </a:solidFill>
                <a:latin typeface="Open Sans"/>
                <a:ea typeface="Open Sans"/>
                <a:cs typeface="Open Sans"/>
                <a:sym typeface="Open Sans"/>
              </a:rPr>
              <a:t>Peter Made Mistakes</a:t>
            </a:r>
            <a:endParaRPr sz="2400">
              <a:solidFill>
                <a:srgbClr val="FFFFFF"/>
              </a:solidFill>
              <a:latin typeface="Open Sans"/>
              <a:ea typeface="Open Sans"/>
              <a:cs typeface="Open Sans"/>
              <a:sym typeface="Open Sans"/>
            </a:endParaRPr>
          </a:p>
        </p:txBody>
      </p:sp>
      <p:sp>
        <p:nvSpPr>
          <p:cNvPr id="75" name="Shape 75"/>
          <p:cNvSpPr txBox="1"/>
          <p:nvPr/>
        </p:nvSpPr>
        <p:spPr>
          <a:xfrm>
            <a:off x="444625" y="1675425"/>
            <a:ext cx="6891600" cy="26373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76" name="Shape 76"/>
          <p:cNvSpPr txBox="1"/>
          <p:nvPr/>
        </p:nvSpPr>
        <p:spPr>
          <a:xfrm>
            <a:off x="333300" y="735775"/>
            <a:ext cx="8477400" cy="3576900"/>
          </a:xfrm>
          <a:prstGeom prst="rect">
            <a:avLst/>
          </a:prstGeom>
          <a:noFill/>
          <a:ln>
            <a:noFill/>
          </a:ln>
        </p:spPr>
        <p:txBody>
          <a:bodyPr spcFirstLastPara="1" wrap="square" lIns="91425" tIns="91425" rIns="91425" bIns="91425" anchor="t" anchorCtr="0">
            <a:noAutofit/>
          </a:bodyPr>
          <a:lstStyle/>
          <a:p>
            <a:pPr marL="457200" lvl="0" indent="-419100" rtl="0">
              <a:lnSpc>
                <a:spcPct val="100000"/>
              </a:lnSpc>
              <a:spcBef>
                <a:spcPts val="0"/>
              </a:spcBef>
              <a:spcAft>
                <a:spcPts val="0"/>
              </a:spcAft>
              <a:buClr>
                <a:srgbClr val="FFFFFF"/>
              </a:buClr>
              <a:buSzPts val="3000"/>
              <a:buFont typeface="Open Sans"/>
              <a:buAutoNum type="arabicPeriod"/>
            </a:pPr>
            <a:r>
              <a:rPr lang="en" sz="3000" b="1" dirty="0">
                <a:solidFill>
                  <a:srgbClr val="FBB03B"/>
                </a:solidFill>
                <a:latin typeface="Open Sans"/>
                <a:ea typeface="Open Sans"/>
                <a:cs typeface="Open Sans"/>
                <a:sym typeface="Open Sans"/>
              </a:rPr>
              <a:t>He denied Christ.</a:t>
            </a:r>
            <a:r>
              <a:rPr lang="en" sz="3000" b="1" dirty="0">
                <a:solidFill>
                  <a:srgbClr val="FFFFFF"/>
                </a:solidFill>
                <a:latin typeface="Open Sans"/>
                <a:ea typeface="Open Sans"/>
                <a:cs typeface="Open Sans"/>
                <a:sym typeface="Open Sans"/>
              </a:rPr>
              <a:t> (Jn.18:15-27)</a:t>
            </a:r>
          </a:p>
          <a:p>
            <a:pPr marL="457200" lvl="0" indent="-419100" rtl="0">
              <a:lnSpc>
                <a:spcPct val="100000"/>
              </a:lnSpc>
              <a:spcBef>
                <a:spcPts val="0"/>
              </a:spcBef>
              <a:spcAft>
                <a:spcPts val="0"/>
              </a:spcAft>
              <a:buClr>
                <a:srgbClr val="FFFFFF"/>
              </a:buClr>
              <a:buSzPts val="3000"/>
              <a:buFont typeface="Open Sans"/>
              <a:buAutoNum type="arabicPeriod"/>
            </a:pPr>
            <a:endParaRPr sz="3000" b="1" dirty="0">
              <a:solidFill>
                <a:srgbClr val="FFFFFF"/>
              </a:solidFill>
              <a:latin typeface="Open Sans"/>
              <a:ea typeface="Open Sans"/>
              <a:cs typeface="Open Sans"/>
              <a:sym typeface="Open Sans"/>
            </a:endParaRPr>
          </a:p>
          <a:p>
            <a:pPr marL="457200" lvl="0" indent="-419100" rtl="0">
              <a:lnSpc>
                <a:spcPct val="100000"/>
              </a:lnSpc>
              <a:spcBef>
                <a:spcPts val="0"/>
              </a:spcBef>
              <a:spcAft>
                <a:spcPts val="0"/>
              </a:spcAft>
              <a:buClr>
                <a:srgbClr val="FFFFFF"/>
              </a:buClr>
              <a:buSzPts val="3000"/>
              <a:buFont typeface="Open Sans"/>
              <a:buAutoNum type="arabicPeriod"/>
            </a:pPr>
            <a:r>
              <a:rPr lang="en" sz="3000" b="1" dirty="0">
                <a:solidFill>
                  <a:srgbClr val="FBB03B"/>
                </a:solidFill>
                <a:latin typeface="Open Sans"/>
                <a:ea typeface="Open Sans"/>
                <a:cs typeface="Open Sans"/>
                <a:sym typeface="Open Sans"/>
              </a:rPr>
              <a:t>He caused division amongst believers.</a:t>
            </a:r>
            <a:r>
              <a:rPr lang="en" sz="3000" b="1" dirty="0">
                <a:solidFill>
                  <a:srgbClr val="FFFFFF"/>
                </a:solidFill>
                <a:latin typeface="Open Sans"/>
                <a:ea typeface="Open Sans"/>
                <a:cs typeface="Open Sans"/>
                <a:sym typeface="Open Sans"/>
              </a:rPr>
              <a:t> (Gal. 2:11-16).</a:t>
            </a:r>
          </a:p>
          <a:p>
            <a:pPr marL="457200" lvl="0" indent="-419100" rtl="0">
              <a:lnSpc>
                <a:spcPct val="100000"/>
              </a:lnSpc>
              <a:spcBef>
                <a:spcPts val="0"/>
              </a:spcBef>
              <a:spcAft>
                <a:spcPts val="0"/>
              </a:spcAft>
              <a:buClr>
                <a:srgbClr val="FFFFFF"/>
              </a:buClr>
              <a:buSzPts val="3000"/>
              <a:buFont typeface="Open Sans"/>
              <a:buAutoNum type="arabicPeriod"/>
            </a:pPr>
            <a:endParaRPr sz="3000" b="1" dirty="0">
              <a:solidFill>
                <a:srgbClr val="FFFFFF"/>
              </a:solidFill>
              <a:latin typeface="Open Sans"/>
              <a:ea typeface="Open Sans"/>
              <a:cs typeface="Open Sans"/>
              <a:sym typeface="Open Sans"/>
            </a:endParaRPr>
          </a:p>
          <a:p>
            <a:pPr marL="457200" lvl="0" indent="-419100" rtl="0">
              <a:lnSpc>
                <a:spcPct val="100000"/>
              </a:lnSpc>
              <a:spcBef>
                <a:spcPts val="0"/>
              </a:spcBef>
              <a:spcAft>
                <a:spcPts val="0"/>
              </a:spcAft>
              <a:buClr>
                <a:srgbClr val="FFFFFF"/>
              </a:buClr>
              <a:buSzPts val="3000"/>
              <a:buFont typeface="Open Sans"/>
              <a:buAutoNum type="arabicPeriod"/>
            </a:pPr>
            <a:r>
              <a:rPr lang="en" sz="3000" b="1" dirty="0">
                <a:solidFill>
                  <a:srgbClr val="FBB03B"/>
                </a:solidFill>
                <a:latin typeface="Open Sans"/>
                <a:ea typeface="Open Sans"/>
                <a:cs typeface="Open Sans"/>
                <a:sym typeface="Open Sans"/>
              </a:rPr>
              <a:t>He cut off a dude’s ear.</a:t>
            </a:r>
            <a:r>
              <a:rPr lang="en" sz="3000" b="1" dirty="0">
                <a:solidFill>
                  <a:srgbClr val="FFFFFF"/>
                </a:solidFill>
                <a:latin typeface="Open Sans"/>
                <a:ea typeface="Open Sans"/>
                <a:cs typeface="Open Sans"/>
                <a:sym typeface="Open Sans"/>
              </a:rPr>
              <a:t> (Jn.18:10)</a:t>
            </a:r>
            <a:endParaRPr sz="3000" b="1" dirty="0">
              <a:solidFill>
                <a:srgbClr val="FFFFFF"/>
              </a:solidFill>
              <a:latin typeface="Open Sans"/>
              <a:ea typeface="Open Sans"/>
              <a:cs typeface="Open Sans"/>
              <a:sym typeface="Open Sans"/>
            </a:endParaRPr>
          </a:p>
        </p:txBody>
      </p:sp>
      <p:cxnSp>
        <p:nvCxnSpPr>
          <p:cNvPr id="77" name="Shape 77"/>
          <p:cNvCxnSpPr/>
          <p:nvPr/>
        </p:nvCxnSpPr>
        <p:spPr>
          <a:xfrm>
            <a:off x="333300" y="5041150"/>
            <a:ext cx="8477400" cy="0"/>
          </a:xfrm>
          <a:prstGeom prst="straightConnector1">
            <a:avLst/>
          </a:prstGeom>
          <a:noFill/>
          <a:ln w="9525" cap="flat" cmpd="sng">
            <a:solidFill>
              <a:srgbClr val="FFFFFF"/>
            </a:solidFill>
            <a:prstDash val="solid"/>
            <a:round/>
            <a:headEnd type="none" w="med" len="med"/>
            <a:tailEnd type="none" w="med" len="med"/>
          </a:ln>
        </p:spPr>
      </p:cxnSp>
      <p:cxnSp>
        <p:nvCxnSpPr>
          <p:cNvPr id="78" name="Shape 78"/>
          <p:cNvCxnSpPr/>
          <p:nvPr/>
        </p:nvCxnSpPr>
        <p:spPr>
          <a:xfrm>
            <a:off x="333300" y="735775"/>
            <a:ext cx="8477400" cy="0"/>
          </a:xfrm>
          <a:prstGeom prst="straightConnector1">
            <a:avLst/>
          </a:prstGeom>
          <a:noFill/>
          <a:ln w="9525" cap="flat" cmpd="sng">
            <a:solidFill>
              <a:srgbClr val="FFFFFF"/>
            </a:solidFill>
            <a:prstDash val="solid"/>
            <a:round/>
            <a:headEnd type="none" w="med" len="med"/>
            <a:tailEnd type="none" w="med" len="med"/>
          </a:ln>
        </p:spPr>
      </p:cxnSp>
      <p:pic>
        <p:nvPicPr>
          <p:cNvPr id="79" name="Shape 79"/>
          <p:cNvPicPr preferRelativeResize="0"/>
          <p:nvPr/>
        </p:nvPicPr>
        <p:blipFill>
          <a:blip r:embed="rId3">
            <a:alphaModFix/>
          </a:blip>
          <a:stretch>
            <a:fillRect/>
          </a:stretch>
        </p:blipFill>
        <p:spPr>
          <a:xfrm>
            <a:off x="8320824" y="4396918"/>
            <a:ext cx="489875" cy="560108"/>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6">
                                            <p:txEl>
                                              <p:pRg st="0" end="0"/>
                                            </p:txEl>
                                          </p:spTgt>
                                        </p:tgtEl>
                                        <p:attrNameLst>
                                          <p:attrName>style.visibility</p:attrName>
                                        </p:attrNameLst>
                                      </p:cBhvr>
                                      <p:to>
                                        <p:strVal val="visible"/>
                                      </p:to>
                                    </p:set>
                                    <p:animEffect transition="in" filter="fade">
                                      <p:cBhvr>
                                        <p:cTn id="7" dur="1000"/>
                                        <p:tgtEl>
                                          <p:spTgt spid="7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6">
                                            <p:txEl>
                                              <p:pRg st="2" end="2"/>
                                            </p:txEl>
                                          </p:spTgt>
                                        </p:tgtEl>
                                        <p:attrNameLst>
                                          <p:attrName>style.visibility</p:attrName>
                                        </p:attrNameLst>
                                      </p:cBhvr>
                                      <p:to>
                                        <p:strVal val="visible"/>
                                      </p:to>
                                    </p:set>
                                    <p:animEffect transition="in" filter="fade">
                                      <p:cBhvr>
                                        <p:cTn id="12" dur="1000"/>
                                        <p:tgtEl>
                                          <p:spTgt spid="7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6">
                                            <p:txEl>
                                              <p:pRg st="4" end="4"/>
                                            </p:txEl>
                                          </p:spTgt>
                                        </p:tgtEl>
                                        <p:attrNameLst>
                                          <p:attrName>style.visibility</p:attrName>
                                        </p:attrNameLst>
                                      </p:cBhvr>
                                      <p:to>
                                        <p:strVal val="visible"/>
                                      </p:to>
                                    </p:set>
                                    <p:animEffect transition="in" filter="fade">
                                      <p:cBhvr>
                                        <p:cTn id="17" dur="1000"/>
                                        <p:tgtEl>
                                          <p:spTgt spid="7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60212E"/>
        </a:solidFill>
        <a:effectLst/>
      </p:bgPr>
    </p:bg>
    <p:spTree>
      <p:nvGrpSpPr>
        <p:cNvPr id="1" name="Shape 347"/>
        <p:cNvGrpSpPr/>
        <p:nvPr/>
      </p:nvGrpSpPr>
      <p:grpSpPr>
        <a:xfrm>
          <a:off x="0" y="0"/>
          <a:ext cx="0" cy="0"/>
          <a:chOff x="0" y="0"/>
          <a:chExt cx="0" cy="0"/>
        </a:xfrm>
      </p:grpSpPr>
      <p:sp>
        <p:nvSpPr>
          <p:cNvPr id="348" name="Shape 348"/>
          <p:cNvSpPr txBox="1"/>
          <p:nvPr/>
        </p:nvSpPr>
        <p:spPr>
          <a:xfrm>
            <a:off x="222325" y="149575"/>
            <a:ext cx="4143000" cy="4887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sz="2400" b="1">
              <a:solidFill>
                <a:srgbClr val="3FA9F5"/>
              </a:solidFill>
              <a:latin typeface="Open Sans"/>
              <a:ea typeface="Open Sans"/>
              <a:cs typeface="Open Sans"/>
              <a:sym typeface="Open Sans"/>
            </a:endParaRPr>
          </a:p>
        </p:txBody>
      </p:sp>
      <p:sp>
        <p:nvSpPr>
          <p:cNvPr id="349" name="Shape 349"/>
          <p:cNvSpPr txBox="1"/>
          <p:nvPr/>
        </p:nvSpPr>
        <p:spPr>
          <a:xfrm>
            <a:off x="444625" y="1675425"/>
            <a:ext cx="6891600" cy="26373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350" name="Shape 350"/>
          <p:cNvSpPr txBox="1"/>
          <p:nvPr/>
        </p:nvSpPr>
        <p:spPr>
          <a:xfrm>
            <a:off x="333300" y="507400"/>
            <a:ext cx="8477400" cy="35571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Clr>
                <a:schemeClr val="dk1"/>
              </a:buClr>
              <a:buSzPts val="1100"/>
              <a:buFont typeface="Arial"/>
              <a:buNone/>
            </a:pPr>
            <a:r>
              <a:rPr lang="en" sz="3600" b="1">
                <a:solidFill>
                  <a:srgbClr val="FFFFFF"/>
                </a:solidFill>
                <a:latin typeface="Open Sans"/>
                <a:ea typeface="Open Sans"/>
                <a:cs typeface="Open Sans"/>
                <a:sym typeface="Open Sans"/>
              </a:rPr>
              <a:t>Why would a Christian return to what the Lord Jesus Christ has delivered them from?</a:t>
            </a:r>
            <a:endParaRPr sz="3000" baseline="30000">
              <a:solidFill>
                <a:srgbClr val="013047"/>
              </a:solidFill>
              <a:highlight>
                <a:srgbClr val="FFFFFF"/>
              </a:highlight>
              <a:latin typeface="Open Sans"/>
              <a:ea typeface="Open Sans"/>
              <a:cs typeface="Open Sans"/>
              <a:sym typeface="Open Sans"/>
            </a:endParaRPr>
          </a:p>
        </p:txBody>
      </p:sp>
      <p:cxnSp>
        <p:nvCxnSpPr>
          <p:cNvPr id="351" name="Shape 351"/>
          <p:cNvCxnSpPr/>
          <p:nvPr/>
        </p:nvCxnSpPr>
        <p:spPr>
          <a:xfrm>
            <a:off x="333300" y="5041150"/>
            <a:ext cx="8477400" cy="0"/>
          </a:xfrm>
          <a:prstGeom prst="straightConnector1">
            <a:avLst/>
          </a:prstGeom>
          <a:noFill/>
          <a:ln w="9525" cap="flat" cmpd="sng">
            <a:solidFill>
              <a:srgbClr val="FFFFFF"/>
            </a:solidFill>
            <a:prstDash val="solid"/>
            <a:round/>
            <a:headEnd type="none" w="med" len="med"/>
            <a:tailEnd type="none" w="med" len="med"/>
          </a:ln>
        </p:spPr>
      </p:cxnSp>
      <p:pic>
        <p:nvPicPr>
          <p:cNvPr id="352" name="Shape 352"/>
          <p:cNvPicPr preferRelativeResize="0"/>
          <p:nvPr/>
        </p:nvPicPr>
        <p:blipFill>
          <a:blip r:embed="rId3">
            <a:alphaModFix/>
          </a:blip>
          <a:stretch>
            <a:fillRect/>
          </a:stretch>
        </p:blipFill>
        <p:spPr>
          <a:xfrm>
            <a:off x="8320824" y="4396918"/>
            <a:ext cx="489875" cy="560108"/>
          </a:xfrm>
          <a:prstGeom prst="rect">
            <a:avLst/>
          </a:prstGeom>
          <a:noFill/>
          <a:ln>
            <a:noFill/>
          </a:ln>
        </p:spPr>
      </p:pic>
      <p:sp>
        <p:nvSpPr>
          <p:cNvPr id="353" name="Shape 353"/>
          <p:cNvSpPr txBox="1"/>
          <p:nvPr/>
        </p:nvSpPr>
        <p:spPr>
          <a:xfrm>
            <a:off x="222325" y="149575"/>
            <a:ext cx="6002400" cy="4887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2400">
                <a:solidFill>
                  <a:srgbClr val="FFFFFF"/>
                </a:solidFill>
                <a:latin typeface="Open Sans"/>
                <a:ea typeface="Open Sans"/>
                <a:cs typeface="Open Sans"/>
                <a:sym typeface="Open Sans"/>
              </a:rPr>
              <a:t>Key Point #5</a:t>
            </a:r>
            <a:endParaRPr sz="2400">
              <a:solidFill>
                <a:srgbClr val="FFFFFF"/>
              </a:solidFill>
              <a:latin typeface="Open Sans"/>
              <a:ea typeface="Open Sans"/>
              <a:cs typeface="Open Sans"/>
              <a:sym typeface="Open Sans"/>
            </a:endParaRPr>
          </a:p>
        </p:txBody>
      </p:sp>
      <p:cxnSp>
        <p:nvCxnSpPr>
          <p:cNvPr id="354" name="Shape 354"/>
          <p:cNvCxnSpPr/>
          <p:nvPr/>
        </p:nvCxnSpPr>
        <p:spPr>
          <a:xfrm>
            <a:off x="333300" y="735775"/>
            <a:ext cx="8477400" cy="0"/>
          </a:xfrm>
          <a:prstGeom prst="straightConnector1">
            <a:avLst/>
          </a:prstGeom>
          <a:noFill/>
          <a:ln w="9525" cap="flat" cmpd="sng">
            <a:solidFill>
              <a:srgbClr val="FFFFFF"/>
            </a:solidFill>
            <a:prstDash val="solid"/>
            <a:round/>
            <a:headEnd type="none" w="med" len="med"/>
            <a:tailEnd type="none" w="med" len="med"/>
          </a:ln>
        </p:spPr>
      </p:cxn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013047"/>
        </a:solidFill>
        <a:effectLst/>
      </p:bgPr>
    </p:bg>
    <p:spTree>
      <p:nvGrpSpPr>
        <p:cNvPr id="1" name="Shape 358"/>
        <p:cNvGrpSpPr/>
        <p:nvPr/>
      </p:nvGrpSpPr>
      <p:grpSpPr>
        <a:xfrm>
          <a:off x="0" y="0"/>
          <a:ext cx="0" cy="0"/>
          <a:chOff x="0" y="0"/>
          <a:chExt cx="0" cy="0"/>
        </a:xfrm>
      </p:grpSpPr>
      <p:sp>
        <p:nvSpPr>
          <p:cNvPr id="359" name="Shape 359"/>
          <p:cNvSpPr txBox="1"/>
          <p:nvPr/>
        </p:nvSpPr>
        <p:spPr>
          <a:xfrm>
            <a:off x="222325" y="149575"/>
            <a:ext cx="6002400" cy="4887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2400">
                <a:solidFill>
                  <a:srgbClr val="FFFFFF"/>
                </a:solidFill>
                <a:latin typeface="Open Sans"/>
                <a:ea typeface="Open Sans"/>
                <a:cs typeface="Open Sans"/>
                <a:sym typeface="Open Sans"/>
              </a:rPr>
              <a:t>1 Corinthians 15:3-4</a:t>
            </a:r>
            <a:endParaRPr sz="2400">
              <a:solidFill>
                <a:srgbClr val="FFFFFF"/>
              </a:solidFill>
              <a:latin typeface="Open Sans"/>
              <a:ea typeface="Open Sans"/>
              <a:cs typeface="Open Sans"/>
              <a:sym typeface="Open Sans"/>
            </a:endParaRPr>
          </a:p>
        </p:txBody>
      </p:sp>
      <p:sp>
        <p:nvSpPr>
          <p:cNvPr id="360" name="Shape 360"/>
          <p:cNvSpPr txBox="1"/>
          <p:nvPr/>
        </p:nvSpPr>
        <p:spPr>
          <a:xfrm>
            <a:off x="444625" y="1675425"/>
            <a:ext cx="6891600" cy="26373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361" name="Shape 361"/>
          <p:cNvSpPr txBox="1"/>
          <p:nvPr/>
        </p:nvSpPr>
        <p:spPr>
          <a:xfrm>
            <a:off x="333300" y="811975"/>
            <a:ext cx="8477400" cy="35769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2400" b="1" baseline="30000">
                <a:solidFill>
                  <a:srgbClr val="FFFFFF"/>
                </a:solidFill>
                <a:latin typeface="Open Sans"/>
                <a:ea typeface="Open Sans"/>
                <a:cs typeface="Open Sans"/>
                <a:sym typeface="Open Sans"/>
              </a:rPr>
              <a:t>3</a:t>
            </a:r>
            <a:r>
              <a:rPr lang="en" sz="2400" b="1">
                <a:solidFill>
                  <a:srgbClr val="FFFFFF"/>
                </a:solidFill>
                <a:latin typeface="Open Sans"/>
                <a:ea typeface="Open Sans"/>
                <a:cs typeface="Open Sans"/>
                <a:sym typeface="Open Sans"/>
              </a:rPr>
              <a:t> For I delivered unto you first of all that which I also received, how that </a:t>
            </a:r>
            <a:r>
              <a:rPr lang="en" sz="2400" b="1">
                <a:solidFill>
                  <a:srgbClr val="FBB03B"/>
                </a:solidFill>
                <a:latin typeface="Open Sans"/>
                <a:ea typeface="Open Sans"/>
                <a:cs typeface="Open Sans"/>
                <a:sym typeface="Open Sans"/>
              </a:rPr>
              <a:t>Christ died for our sins</a:t>
            </a:r>
            <a:r>
              <a:rPr lang="en" sz="2400" b="1">
                <a:solidFill>
                  <a:srgbClr val="FFFFFF"/>
                </a:solidFill>
                <a:latin typeface="Open Sans"/>
                <a:ea typeface="Open Sans"/>
                <a:cs typeface="Open Sans"/>
                <a:sym typeface="Open Sans"/>
              </a:rPr>
              <a:t> according to the scriptures; </a:t>
            </a:r>
            <a:r>
              <a:rPr lang="en" sz="2400" b="1" baseline="30000">
                <a:solidFill>
                  <a:srgbClr val="FFFFFF"/>
                </a:solidFill>
                <a:latin typeface="Open Sans"/>
                <a:ea typeface="Open Sans"/>
                <a:cs typeface="Open Sans"/>
                <a:sym typeface="Open Sans"/>
              </a:rPr>
              <a:t>4</a:t>
            </a:r>
            <a:r>
              <a:rPr lang="en" sz="2400" b="1">
                <a:solidFill>
                  <a:srgbClr val="FFFFFF"/>
                </a:solidFill>
                <a:latin typeface="Open Sans"/>
                <a:ea typeface="Open Sans"/>
                <a:cs typeface="Open Sans"/>
                <a:sym typeface="Open Sans"/>
              </a:rPr>
              <a:t> and that </a:t>
            </a:r>
            <a:r>
              <a:rPr lang="en" sz="2400" b="1">
                <a:solidFill>
                  <a:srgbClr val="FBB03B"/>
                </a:solidFill>
                <a:latin typeface="Open Sans"/>
                <a:ea typeface="Open Sans"/>
                <a:cs typeface="Open Sans"/>
                <a:sym typeface="Open Sans"/>
              </a:rPr>
              <a:t>he was buried</a:t>
            </a:r>
            <a:r>
              <a:rPr lang="en" sz="2400" b="1">
                <a:solidFill>
                  <a:srgbClr val="FFFFFF"/>
                </a:solidFill>
                <a:latin typeface="Open Sans"/>
                <a:ea typeface="Open Sans"/>
                <a:cs typeface="Open Sans"/>
                <a:sym typeface="Open Sans"/>
              </a:rPr>
              <a:t>, and that </a:t>
            </a:r>
            <a:r>
              <a:rPr lang="en" sz="2400" b="1">
                <a:solidFill>
                  <a:srgbClr val="FBB03B"/>
                </a:solidFill>
                <a:latin typeface="Open Sans"/>
                <a:ea typeface="Open Sans"/>
                <a:cs typeface="Open Sans"/>
                <a:sym typeface="Open Sans"/>
              </a:rPr>
              <a:t>he rose again</a:t>
            </a:r>
            <a:r>
              <a:rPr lang="en" sz="2400" b="1">
                <a:solidFill>
                  <a:srgbClr val="FFFFFF"/>
                </a:solidFill>
                <a:latin typeface="Open Sans"/>
                <a:ea typeface="Open Sans"/>
                <a:cs typeface="Open Sans"/>
                <a:sym typeface="Open Sans"/>
              </a:rPr>
              <a:t> the third day according to the scriptures: </a:t>
            </a:r>
            <a:endParaRPr sz="2400" b="1">
              <a:solidFill>
                <a:srgbClr val="FFFFFF"/>
              </a:solidFill>
              <a:latin typeface="Open Sans"/>
              <a:ea typeface="Open Sans"/>
              <a:cs typeface="Open Sans"/>
              <a:sym typeface="Open Sans"/>
            </a:endParaRPr>
          </a:p>
        </p:txBody>
      </p:sp>
      <p:cxnSp>
        <p:nvCxnSpPr>
          <p:cNvPr id="362" name="Shape 362"/>
          <p:cNvCxnSpPr/>
          <p:nvPr/>
        </p:nvCxnSpPr>
        <p:spPr>
          <a:xfrm>
            <a:off x="333300" y="5041150"/>
            <a:ext cx="8477400" cy="0"/>
          </a:xfrm>
          <a:prstGeom prst="straightConnector1">
            <a:avLst/>
          </a:prstGeom>
          <a:noFill/>
          <a:ln w="9525" cap="flat" cmpd="sng">
            <a:solidFill>
              <a:srgbClr val="FFFFFF"/>
            </a:solidFill>
            <a:prstDash val="solid"/>
            <a:round/>
            <a:headEnd type="none" w="med" len="med"/>
            <a:tailEnd type="none" w="med" len="med"/>
          </a:ln>
        </p:spPr>
      </p:cxnSp>
      <p:cxnSp>
        <p:nvCxnSpPr>
          <p:cNvPr id="363" name="Shape 363"/>
          <p:cNvCxnSpPr/>
          <p:nvPr/>
        </p:nvCxnSpPr>
        <p:spPr>
          <a:xfrm>
            <a:off x="333300" y="735775"/>
            <a:ext cx="8477400" cy="0"/>
          </a:xfrm>
          <a:prstGeom prst="straightConnector1">
            <a:avLst/>
          </a:prstGeom>
          <a:noFill/>
          <a:ln w="9525" cap="flat" cmpd="sng">
            <a:solidFill>
              <a:srgbClr val="FFFFFF"/>
            </a:solidFill>
            <a:prstDash val="solid"/>
            <a:round/>
            <a:headEnd type="none" w="med" len="med"/>
            <a:tailEnd type="none" w="med" len="med"/>
          </a:ln>
        </p:spPr>
      </p:cxnSp>
      <p:pic>
        <p:nvPicPr>
          <p:cNvPr id="364" name="Shape 364"/>
          <p:cNvPicPr preferRelativeResize="0"/>
          <p:nvPr/>
        </p:nvPicPr>
        <p:blipFill>
          <a:blip r:embed="rId3">
            <a:alphaModFix/>
          </a:blip>
          <a:stretch>
            <a:fillRect/>
          </a:stretch>
        </p:blipFill>
        <p:spPr>
          <a:xfrm>
            <a:off x="8320824" y="4396918"/>
            <a:ext cx="489875" cy="560108"/>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13047"/>
        </a:solidFill>
        <a:effectLst/>
      </p:bgPr>
    </p:bg>
    <p:spTree>
      <p:nvGrpSpPr>
        <p:cNvPr id="1" name="Shape 83"/>
        <p:cNvGrpSpPr/>
        <p:nvPr/>
      </p:nvGrpSpPr>
      <p:grpSpPr>
        <a:xfrm>
          <a:off x="0" y="0"/>
          <a:ext cx="0" cy="0"/>
          <a:chOff x="0" y="0"/>
          <a:chExt cx="0" cy="0"/>
        </a:xfrm>
      </p:grpSpPr>
      <p:sp>
        <p:nvSpPr>
          <p:cNvPr id="84" name="Shape 84"/>
          <p:cNvSpPr txBox="1"/>
          <p:nvPr/>
        </p:nvSpPr>
        <p:spPr>
          <a:xfrm>
            <a:off x="222325" y="149575"/>
            <a:ext cx="4143000" cy="4887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2400">
                <a:solidFill>
                  <a:srgbClr val="FFFFFF"/>
                </a:solidFill>
                <a:latin typeface="Open Sans"/>
                <a:ea typeface="Open Sans"/>
                <a:cs typeface="Open Sans"/>
                <a:sym typeface="Open Sans"/>
              </a:rPr>
              <a:t>2 Peter 1:13-15</a:t>
            </a:r>
            <a:endParaRPr sz="2400">
              <a:solidFill>
                <a:srgbClr val="FFFFFF"/>
              </a:solidFill>
              <a:latin typeface="Open Sans"/>
              <a:ea typeface="Open Sans"/>
              <a:cs typeface="Open Sans"/>
              <a:sym typeface="Open Sans"/>
            </a:endParaRPr>
          </a:p>
        </p:txBody>
      </p:sp>
      <p:sp>
        <p:nvSpPr>
          <p:cNvPr id="85" name="Shape 85"/>
          <p:cNvSpPr txBox="1"/>
          <p:nvPr/>
        </p:nvSpPr>
        <p:spPr>
          <a:xfrm>
            <a:off x="444625" y="1675425"/>
            <a:ext cx="6891600" cy="26373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6" name="Shape 86"/>
          <p:cNvSpPr txBox="1"/>
          <p:nvPr/>
        </p:nvSpPr>
        <p:spPr>
          <a:xfrm>
            <a:off x="333300" y="811975"/>
            <a:ext cx="8477400" cy="35769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Clr>
                <a:schemeClr val="dk1"/>
              </a:buClr>
              <a:buSzPts val="1100"/>
              <a:buFont typeface="Arial"/>
              <a:buNone/>
            </a:pPr>
            <a:r>
              <a:rPr lang="en" sz="2400" b="1" baseline="30000">
                <a:solidFill>
                  <a:srgbClr val="FFFFFF"/>
                </a:solidFill>
                <a:latin typeface="Open Sans"/>
                <a:ea typeface="Open Sans"/>
                <a:cs typeface="Open Sans"/>
                <a:sym typeface="Open Sans"/>
              </a:rPr>
              <a:t>13  </a:t>
            </a:r>
            <a:r>
              <a:rPr lang="en" sz="2400" b="1">
                <a:solidFill>
                  <a:srgbClr val="FFFFFF"/>
                </a:solidFill>
                <a:latin typeface="Open Sans"/>
                <a:ea typeface="Open Sans"/>
                <a:cs typeface="Open Sans"/>
                <a:sym typeface="Open Sans"/>
              </a:rPr>
              <a:t>Yea, I think it meet, as long as I am in this tabernacle, to stir you up by putting you in remembrance; </a:t>
            </a:r>
            <a:r>
              <a:rPr lang="en" sz="2400" b="1" baseline="30000">
                <a:solidFill>
                  <a:srgbClr val="FFFFFF"/>
                </a:solidFill>
                <a:latin typeface="Open Sans"/>
                <a:ea typeface="Open Sans"/>
                <a:cs typeface="Open Sans"/>
                <a:sym typeface="Open Sans"/>
              </a:rPr>
              <a:t>14</a:t>
            </a:r>
            <a:r>
              <a:rPr lang="en" sz="2400" b="1">
                <a:solidFill>
                  <a:srgbClr val="FFFFFF"/>
                </a:solidFill>
                <a:latin typeface="Open Sans"/>
                <a:ea typeface="Open Sans"/>
                <a:cs typeface="Open Sans"/>
                <a:sym typeface="Open Sans"/>
              </a:rPr>
              <a:t> knowing that shortly I must put off </a:t>
            </a:r>
            <a:r>
              <a:rPr lang="en" sz="2400" b="1" i="1">
                <a:solidFill>
                  <a:srgbClr val="FFFFFF"/>
                </a:solidFill>
                <a:latin typeface="Open Sans"/>
                <a:ea typeface="Open Sans"/>
                <a:cs typeface="Open Sans"/>
                <a:sym typeface="Open Sans"/>
              </a:rPr>
              <a:t>this </a:t>
            </a:r>
            <a:r>
              <a:rPr lang="en" sz="2400" b="1">
                <a:solidFill>
                  <a:srgbClr val="FFFFFF"/>
                </a:solidFill>
                <a:latin typeface="Open Sans"/>
                <a:ea typeface="Open Sans"/>
                <a:cs typeface="Open Sans"/>
                <a:sym typeface="Open Sans"/>
              </a:rPr>
              <a:t>my tabernacle, even as our Lord Jesus Christ hath shewed me. </a:t>
            </a:r>
            <a:r>
              <a:rPr lang="en" sz="2400" b="1" baseline="30000">
                <a:solidFill>
                  <a:srgbClr val="FFFFFF"/>
                </a:solidFill>
                <a:latin typeface="Open Sans"/>
                <a:ea typeface="Open Sans"/>
                <a:cs typeface="Open Sans"/>
                <a:sym typeface="Open Sans"/>
              </a:rPr>
              <a:t>15</a:t>
            </a:r>
            <a:r>
              <a:rPr lang="en" sz="2400" b="1">
                <a:solidFill>
                  <a:srgbClr val="FFFFFF"/>
                </a:solidFill>
                <a:latin typeface="Open Sans"/>
                <a:ea typeface="Open Sans"/>
                <a:cs typeface="Open Sans"/>
                <a:sym typeface="Open Sans"/>
              </a:rPr>
              <a:t> Moreover I will endeavour that ye may be able </a:t>
            </a:r>
            <a:r>
              <a:rPr lang="en" sz="2400" b="1">
                <a:solidFill>
                  <a:srgbClr val="FBB03B"/>
                </a:solidFill>
                <a:latin typeface="Open Sans"/>
                <a:ea typeface="Open Sans"/>
                <a:cs typeface="Open Sans"/>
                <a:sym typeface="Open Sans"/>
              </a:rPr>
              <a:t>after my decease</a:t>
            </a:r>
            <a:r>
              <a:rPr lang="en" sz="2400" b="1">
                <a:solidFill>
                  <a:srgbClr val="FFFFFF"/>
                </a:solidFill>
                <a:latin typeface="Open Sans"/>
                <a:ea typeface="Open Sans"/>
                <a:cs typeface="Open Sans"/>
                <a:sym typeface="Open Sans"/>
              </a:rPr>
              <a:t> to have these things always in remembrance. </a:t>
            </a:r>
            <a:endParaRPr sz="2400" b="1">
              <a:solidFill>
                <a:srgbClr val="FFFFFF"/>
              </a:solidFill>
              <a:latin typeface="Open Sans"/>
              <a:ea typeface="Open Sans"/>
              <a:cs typeface="Open Sans"/>
              <a:sym typeface="Open Sans"/>
            </a:endParaRPr>
          </a:p>
          <a:p>
            <a:pPr marL="0" lvl="0" indent="0">
              <a:spcBef>
                <a:spcPts val="0"/>
              </a:spcBef>
              <a:spcAft>
                <a:spcPts val="0"/>
              </a:spcAft>
              <a:buClr>
                <a:schemeClr val="dk1"/>
              </a:buClr>
              <a:buSzPts val="1100"/>
              <a:buFont typeface="Arial"/>
              <a:buNone/>
            </a:pPr>
            <a:endParaRPr sz="2400" b="1">
              <a:solidFill>
                <a:srgbClr val="FFFFFF"/>
              </a:solidFill>
              <a:latin typeface="Open Sans"/>
              <a:ea typeface="Open Sans"/>
              <a:cs typeface="Open Sans"/>
              <a:sym typeface="Open Sans"/>
            </a:endParaRPr>
          </a:p>
          <a:p>
            <a:pPr marL="0" lvl="0" indent="0" rtl="0">
              <a:spcBef>
                <a:spcPts val="0"/>
              </a:spcBef>
              <a:spcAft>
                <a:spcPts val="0"/>
              </a:spcAft>
              <a:buNone/>
            </a:pPr>
            <a:endParaRPr sz="2400" b="1">
              <a:solidFill>
                <a:srgbClr val="FFFFFF"/>
              </a:solidFill>
              <a:latin typeface="Open Sans"/>
              <a:ea typeface="Open Sans"/>
              <a:cs typeface="Open Sans"/>
              <a:sym typeface="Open Sans"/>
            </a:endParaRPr>
          </a:p>
        </p:txBody>
      </p:sp>
      <p:cxnSp>
        <p:nvCxnSpPr>
          <p:cNvPr id="87" name="Shape 87"/>
          <p:cNvCxnSpPr/>
          <p:nvPr/>
        </p:nvCxnSpPr>
        <p:spPr>
          <a:xfrm>
            <a:off x="333300" y="5041150"/>
            <a:ext cx="8477400" cy="0"/>
          </a:xfrm>
          <a:prstGeom prst="straightConnector1">
            <a:avLst/>
          </a:prstGeom>
          <a:noFill/>
          <a:ln w="9525" cap="flat" cmpd="sng">
            <a:solidFill>
              <a:srgbClr val="FFFFFF"/>
            </a:solidFill>
            <a:prstDash val="solid"/>
            <a:round/>
            <a:headEnd type="none" w="med" len="med"/>
            <a:tailEnd type="none" w="med" len="med"/>
          </a:ln>
        </p:spPr>
      </p:cxnSp>
      <p:cxnSp>
        <p:nvCxnSpPr>
          <p:cNvPr id="88" name="Shape 88"/>
          <p:cNvCxnSpPr/>
          <p:nvPr/>
        </p:nvCxnSpPr>
        <p:spPr>
          <a:xfrm>
            <a:off x="333300" y="735775"/>
            <a:ext cx="8477400" cy="0"/>
          </a:xfrm>
          <a:prstGeom prst="straightConnector1">
            <a:avLst/>
          </a:prstGeom>
          <a:noFill/>
          <a:ln w="9525" cap="flat" cmpd="sng">
            <a:solidFill>
              <a:srgbClr val="FFFFFF"/>
            </a:solidFill>
            <a:prstDash val="solid"/>
            <a:round/>
            <a:headEnd type="none" w="med" len="med"/>
            <a:tailEnd type="none" w="med" len="med"/>
          </a:ln>
        </p:spPr>
      </p:cxnSp>
      <p:pic>
        <p:nvPicPr>
          <p:cNvPr id="89" name="Shape 89"/>
          <p:cNvPicPr preferRelativeResize="0"/>
          <p:nvPr/>
        </p:nvPicPr>
        <p:blipFill>
          <a:blip r:embed="rId3">
            <a:alphaModFix/>
          </a:blip>
          <a:stretch>
            <a:fillRect/>
          </a:stretch>
        </p:blipFill>
        <p:spPr>
          <a:xfrm>
            <a:off x="8320824" y="4396918"/>
            <a:ext cx="489875" cy="560108"/>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13047"/>
        </a:solidFill>
        <a:effectLst/>
      </p:bgPr>
    </p:bg>
    <p:spTree>
      <p:nvGrpSpPr>
        <p:cNvPr id="1" name="Shape 93"/>
        <p:cNvGrpSpPr/>
        <p:nvPr/>
      </p:nvGrpSpPr>
      <p:grpSpPr>
        <a:xfrm>
          <a:off x="0" y="0"/>
          <a:ext cx="0" cy="0"/>
          <a:chOff x="0" y="0"/>
          <a:chExt cx="0" cy="0"/>
        </a:xfrm>
      </p:grpSpPr>
      <p:sp>
        <p:nvSpPr>
          <p:cNvPr id="94" name="Shape 94"/>
          <p:cNvSpPr txBox="1"/>
          <p:nvPr/>
        </p:nvSpPr>
        <p:spPr>
          <a:xfrm>
            <a:off x="222325" y="149575"/>
            <a:ext cx="4143000" cy="4887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Clr>
                <a:schemeClr val="dk1"/>
              </a:buClr>
              <a:buSzPts val="1100"/>
              <a:buFont typeface="Arial"/>
              <a:buNone/>
            </a:pPr>
            <a:r>
              <a:rPr lang="en" sz="2400">
                <a:solidFill>
                  <a:schemeClr val="lt1"/>
                </a:solidFill>
                <a:latin typeface="Open Sans"/>
                <a:ea typeface="Open Sans"/>
                <a:cs typeface="Open Sans"/>
                <a:sym typeface="Open Sans"/>
              </a:rPr>
              <a:t>2 Peter 1:1-4</a:t>
            </a:r>
            <a:endParaRPr sz="2400">
              <a:solidFill>
                <a:schemeClr val="lt1"/>
              </a:solidFill>
              <a:latin typeface="Open Sans"/>
              <a:ea typeface="Open Sans"/>
              <a:cs typeface="Open Sans"/>
              <a:sym typeface="Open Sans"/>
            </a:endParaRPr>
          </a:p>
          <a:p>
            <a:pPr marL="0" lvl="0" indent="0" rtl="0">
              <a:spcBef>
                <a:spcPts val="0"/>
              </a:spcBef>
              <a:spcAft>
                <a:spcPts val="0"/>
              </a:spcAft>
              <a:buNone/>
            </a:pPr>
            <a:endParaRPr sz="2400">
              <a:solidFill>
                <a:srgbClr val="FFFFFF"/>
              </a:solidFill>
              <a:latin typeface="Open Sans"/>
              <a:ea typeface="Open Sans"/>
              <a:cs typeface="Open Sans"/>
              <a:sym typeface="Open Sans"/>
            </a:endParaRPr>
          </a:p>
        </p:txBody>
      </p:sp>
      <p:sp>
        <p:nvSpPr>
          <p:cNvPr id="95" name="Shape 95"/>
          <p:cNvSpPr txBox="1"/>
          <p:nvPr/>
        </p:nvSpPr>
        <p:spPr>
          <a:xfrm>
            <a:off x="444625" y="1675425"/>
            <a:ext cx="6891600" cy="26373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96" name="Shape 96"/>
          <p:cNvSpPr txBox="1"/>
          <p:nvPr/>
        </p:nvSpPr>
        <p:spPr>
          <a:xfrm>
            <a:off x="333300" y="735775"/>
            <a:ext cx="8477400" cy="37614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Clr>
                <a:schemeClr val="dk1"/>
              </a:buClr>
              <a:buSzPts val="1100"/>
              <a:buFont typeface="Arial"/>
              <a:buNone/>
            </a:pPr>
            <a:r>
              <a:rPr lang="en" sz="2000" b="1" baseline="30000">
                <a:solidFill>
                  <a:srgbClr val="FFFFFF"/>
                </a:solidFill>
                <a:latin typeface="Open Sans"/>
                <a:ea typeface="Open Sans"/>
                <a:cs typeface="Open Sans"/>
                <a:sym typeface="Open Sans"/>
              </a:rPr>
              <a:t>1</a:t>
            </a:r>
            <a:r>
              <a:rPr lang="en" sz="2000" b="1">
                <a:solidFill>
                  <a:srgbClr val="FFFFFF"/>
                </a:solidFill>
                <a:latin typeface="Open Sans"/>
                <a:ea typeface="Open Sans"/>
                <a:cs typeface="Open Sans"/>
                <a:sym typeface="Open Sans"/>
              </a:rPr>
              <a:t> Simon Peter, a servant and an apostle of Jesus Christ, to them that have obtained like precious faith with us through the righteousness of God and our Saviour Jesus Christ: </a:t>
            </a:r>
            <a:r>
              <a:rPr lang="en" sz="2000" b="1" baseline="30000">
                <a:solidFill>
                  <a:srgbClr val="FFFFFF"/>
                </a:solidFill>
                <a:latin typeface="Open Sans"/>
                <a:ea typeface="Open Sans"/>
                <a:cs typeface="Open Sans"/>
                <a:sym typeface="Open Sans"/>
              </a:rPr>
              <a:t>2</a:t>
            </a:r>
            <a:r>
              <a:rPr lang="en" sz="2000" b="1">
                <a:solidFill>
                  <a:srgbClr val="FFFFFF"/>
                </a:solidFill>
                <a:latin typeface="Open Sans"/>
                <a:ea typeface="Open Sans"/>
                <a:cs typeface="Open Sans"/>
                <a:sym typeface="Open Sans"/>
              </a:rPr>
              <a:t> Grace and peace be multiplied unto you through the knowledge of God, and of Jesus our Lord, </a:t>
            </a:r>
            <a:r>
              <a:rPr lang="en" sz="2000" b="1" baseline="30000">
                <a:solidFill>
                  <a:srgbClr val="FFFFFF"/>
                </a:solidFill>
                <a:latin typeface="Open Sans"/>
                <a:ea typeface="Open Sans"/>
                <a:cs typeface="Open Sans"/>
                <a:sym typeface="Open Sans"/>
              </a:rPr>
              <a:t>3</a:t>
            </a:r>
            <a:r>
              <a:rPr lang="en" sz="2000" b="1">
                <a:solidFill>
                  <a:srgbClr val="FFFFFF"/>
                </a:solidFill>
                <a:latin typeface="Open Sans"/>
                <a:ea typeface="Open Sans"/>
                <a:cs typeface="Open Sans"/>
                <a:sym typeface="Open Sans"/>
              </a:rPr>
              <a:t> according as his divine power hath given unto us all things that </a:t>
            </a:r>
            <a:r>
              <a:rPr lang="en" sz="2000" b="1" i="1">
                <a:solidFill>
                  <a:srgbClr val="FFFFFF"/>
                </a:solidFill>
                <a:latin typeface="Open Sans"/>
                <a:ea typeface="Open Sans"/>
                <a:cs typeface="Open Sans"/>
                <a:sym typeface="Open Sans"/>
              </a:rPr>
              <a:t>pertain </a:t>
            </a:r>
            <a:r>
              <a:rPr lang="en" sz="2000" b="1">
                <a:solidFill>
                  <a:srgbClr val="FFFFFF"/>
                </a:solidFill>
                <a:latin typeface="Open Sans"/>
                <a:ea typeface="Open Sans"/>
                <a:cs typeface="Open Sans"/>
                <a:sym typeface="Open Sans"/>
              </a:rPr>
              <a:t>unto life and godliness, through the knowledge of him that hath called us to glory and virtue: </a:t>
            </a:r>
            <a:r>
              <a:rPr lang="en" sz="2000" b="1" baseline="30000">
                <a:solidFill>
                  <a:srgbClr val="FFFFFF"/>
                </a:solidFill>
                <a:latin typeface="Open Sans"/>
                <a:ea typeface="Open Sans"/>
                <a:cs typeface="Open Sans"/>
                <a:sym typeface="Open Sans"/>
              </a:rPr>
              <a:t>4</a:t>
            </a:r>
            <a:r>
              <a:rPr lang="en" sz="2000" b="1">
                <a:solidFill>
                  <a:srgbClr val="FFFFFF"/>
                </a:solidFill>
                <a:latin typeface="Open Sans"/>
                <a:ea typeface="Open Sans"/>
                <a:cs typeface="Open Sans"/>
                <a:sym typeface="Open Sans"/>
              </a:rPr>
              <a:t> whereby are given unto us exceeding great and precious promises: that by these ye might be partakers of the divine nature, having escaped the corruption that is in the world through lust.</a:t>
            </a:r>
            <a:endParaRPr sz="2000" b="1">
              <a:solidFill>
                <a:srgbClr val="FFFFFF"/>
              </a:solidFill>
              <a:latin typeface="Open Sans"/>
              <a:ea typeface="Open Sans"/>
              <a:cs typeface="Open Sans"/>
              <a:sym typeface="Open Sans"/>
            </a:endParaRPr>
          </a:p>
          <a:p>
            <a:pPr marL="0" lvl="0" indent="0" rtl="0">
              <a:spcBef>
                <a:spcPts val="0"/>
              </a:spcBef>
              <a:spcAft>
                <a:spcPts val="0"/>
              </a:spcAft>
              <a:buClr>
                <a:schemeClr val="dk1"/>
              </a:buClr>
              <a:buSzPts val="1100"/>
              <a:buFont typeface="Arial"/>
              <a:buNone/>
            </a:pPr>
            <a:endParaRPr sz="2000" b="1">
              <a:solidFill>
                <a:srgbClr val="FFFFFF"/>
              </a:solidFill>
              <a:latin typeface="Open Sans"/>
              <a:ea typeface="Open Sans"/>
              <a:cs typeface="Open Sans"/>
              <a:sym typeface="Open Sans"/>
            </a:endParaRPr>
          </a:p>
          <a:p>
            <a:pPr marL="0" lvl="0" indent="0" rtl="0">
              <a:spcBef>
                <a:spcPts val="0"/>
              </a:spcBef>
              <a:spcAft>
                <a:spcPts val="0"/>
              </a:spcAft>
              <a:buNone/>
            </a:pPr>
            <a:endParaRPr sz="2000" b="1">
              <a:solidFill>
                <a:srgbClr val="FFFFFF"/>
              </a:solidFill>
              <a:latin typeface="Open Sans"/>
              <a:ea typeface="Open Sans"/>
              <a:cs typeface="Open Sans"/>
              <a:sym typeface="Open Sans"/>
            </a:endParaRPr>
          </a:p>
        </p:txBody>
      </p:sp>
      <p:cxnSp>
        <p:nvCxnSpPr>
          <p:cNvPr id="97" name="Shape 97"/>
          <p:cNvCxnSpPr/>
          <p:nvPr/>
        </p:nvCxnSpPr>
        <p:spPr>
          <a:xfrm>
            <a:off x="333300" y="5041150"/>
            <a:ext cx="8477400" cy="0"/>
          </a:xfrm>
          <a:prstGeom prst="straightConnector1">
            <a:avLst/>
          </a:prstGeom>
          <a:noFill/>
          <a:ln w="9525" cap="flat" cmpd="sng">
            <a:solidFill>
              <a:srgbClr val="FFFFFF"/>
            </a:solidFill>
            <a:prstDash val="solid"/>
            <a:round/>
            <a:headEnd type="none" w="med" len="med"/>
            <a:tailEnd type="none" w="med" len="med"/>
          </a:ln>
        </p:spPr>
      </p:cxnSp>
      <p:cxnSp>
        <p:nvCxnSpPr>
          <p:cNvPr id="98" name="Shape 98"/>
          <p:cNvCxnSpPr/>
          <p:nvPr/>
        </p:nvCxnSpPr>
        <p:spPr>
          <a:xfrm>
            <a:off x="333300" y="735775"/>
            <a:ext cx="8477400" cy="0"/>
          </a:xfrm>
          <a:prstGeom prst="straightConnector1">
            <a:avLst/>
          </a:prstGeom>
          <a:noFill/>
          <a:ln w="9525" cap="flat" cmpd="sng">
            <a:solidFill>
              <a:srgbClr val="FFFFFF"/>
            </a:solidFill>
            <a:prstDash val="solid"/>
            <a:round/>
            <a:headEnd type="none" w="med" len="med"/>
            <a:tailEnd type="none" w="med" len="med"/>
          </a:ln>
        </p:spPr>
      </p:cxnSp>
      <p:pic>
        <p:nvPicPr>
          <p:cNvPr id="99" name="Shape 99"/>
          <p:cNvPicPr preferRelativeResize="0"/>
          <p:nvPr/>
        </p:nvPicPr>
        <p:blipFill>
          <a:blip r:embed="rId3">
            <a:alphaModFix/>
          </a:blip>
          <a:stretch>
            <a:fillRect/>
          </a:stretch>
        </p:blipFill>
        <p:spPr>
          <a:xfrm>
            <a:off x="8320824" y="4396918"/>
            <a:ext cx="489875" cy="560108"/>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13047"/>
        </a:solidFill>
        <a:effectLst/>
      </p:bgPr>
    </p:bg>
    <p:spTree>
      <p:nvGrpSpPr>
        <p:cNvPr id="1" name="Shape 103"/>
        <p:cNvGrpSpPr/>
        <p:nvPr/>
      </p:nvGrpSpPr>
      <p:grpSpPr>
        <a:xfrm>
          <a:off x="0" y="0"/>
          <a:ext cx="0" cy="0"/>
          <a:chOff x="0" y="0"/>
          <a:chExt cx="0" cy="0"/>
        </a:xfrm>
      </p:grpSpPr>
      <p:sp>
        <p:nvSpPr>
          <p:cNvPr id="104" name="Shape 104"/>
          <p:cNvSpPr txBox="1"/>
          <p:nvPr/>
        </p:nvSpPr>
        <p:spPr>
          <a:xfrm>
            <a:off x="222325" y="149575"/>
            <a:ext cx="4143000" cy="4887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2400">
                <a:solidFill>
                  <a:srgbClr val="FFFFFF"/>
                </a:solidFill>
                <a:latin typeface="Open Sans"/>
                <a:ea typeface="Open Sans"/>
                <a:cs typeface="Open Sans"/>
                <a:sym typeface="Open Sans"/>
              </a:rPr>
              <a:t>Peter Identifies Himself As</a:t>
            </a:r>
            <a:endParaRPr sz="2400">
              <a:solidFill>
                <a:srgbClr val="FFFFFF"/>
              </a:solidFill>
              <a:latin typeface="Open Sans"/>
              <a:ea typeface="Open Sans"/>
              <a:cs typeface="Open Sans"/>
              <a:sym typeface="Open Sans"/>
            </a:endParaRPr>
          </a:p>
        </p:txBody>
      </p:sp>
      <p:sp>
        <p:nvSpPr>
          <p:cNvPr id="105" name="Shape 105"/>
          <p:cNvSpPr txBox="1"/>
          <p:nvPr/>
        </p:nvSpPr>
        <p:spPr>
          <a:xfrm>
            <a:off x="444625" y="1675425"/>
            <a:ext cx="6891600" cy="26373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106" name="Shape 106"/>
          <p:cNvSpPr txBox="1"/>
          <p:nvPr/>
        </p:nvSpPr>
        <p:spPr>
          <a:xfrm>
            <a:off x="333300" y="735775"/>
            <a:ext cx="8477400" cy="3576900"/>
          </a:xfrm>
          <a:prstGeom prst="rect">
            <a:avLst/>
          </a:prstGeom>
          <a:noFill/>
          <a:ln>
            <a:noFill/>
          </a:ln>
        </p:spPr>
        <p:txBody>
          <a:bodyPr spcFirstLastPara="1" wrap="square" lIns="91425" tIns="91425" rIns="91425" bIns="91425" anchor="t" anchorCtr="0">
            <a:noAutofit/>
          </a:bodyPr>
          <a:lstStyle/>
          <a:p>
            <a:pPr marL="457200" lvl="0" indent="-419100" rtl="0">
              <a:lnSpc>
                <a:spcPct val="115000"/>
              </a:lnSpc>
              <a:spcBef>
                <a:spcPts val="0"/>
              </a:spcBef>
              <a:spcAft>
                <a:spcPts val="0"/>
              </a:spcAft>
              <a:buClr>
                <a:srgbClr val="FFFFFF"/>
              </a:buClr>
              <a:buSzPts val="3000"/>
              <a:buFont typeface="Open Sans"/>
              <a:buAutoNum type="arabicPeriod"/>
            </a:pPr>
            <a:r>
              <a:rPr lang="en" sz="3000" b="1" u="sng">
                <a:solidFill>
                  <a:srgbClr val="FBB03B"/>
                </a:solidFill>
                <a:latin typeface="Open Sans"/>
                <a:ea typeface="Open Sans"/>
                <a:cs typeface="Open Sans"/>
                <a:sym typeface="Open Sans"/>
              </a:rPr>
              <a:t>Servant</a:t>
            </a:r>
            <a:r>
              <a:rPr lang="en" sz="3000" b="1">
                <a:solidFill>
                  <a:srgbClr val="FFFFFF"/>
                </a:solidFill>
                <a:latin typeface="Open Sans"/>
                <a:ea typeface="Open Sans"/>
                <a:cs typeface="Open Sans"/>
                <a:sym typeface="Open Sans"/>
              </a:rPr>
              <a:t>: a slave (literally or figuratively) a bondman</a:t>
            </a:r>
            <a:endParaRPr sz="3000" b="1">
              <a:solidFill>
                <a:srgbClr val="FFFFFF"/>
              </a:solidFill>
              <a:latin typeface="Open Sans"/>
              <a:ea typeface="Open Sans"/>
              <a:cs typeface="Open Sans"/>
              <a:sym typeface="Open Sans"/>
            </a:endParaRPr>
          </a:p>
          <a:p>
            <a:pPr marL="457200" lvl="0" indent="-419100" rtl="0">
              <a:lnSpc>
                <a:spcPct val="115000"/>
              </a:lnSpc>
              <a:spcBef>
                <a:spcPts val="0"/>
              </a:spcBef>
              <a:spcAft>
                <a:spcPts val="0"/>
              </a:spcAft>
              <a:buClr>
                <a:srgbClr val="FFFFFF"/>
              </a:buClr>
              <a:buSzPts val="3000"/>
              <a:buFont typeface="Open Sans"/>
              <a:buAutoNum type="arabicPeriod"/>
            </a:pPr>
            <a:r>
              <a:rPr lang="en" sz="3000" b="1" u="sng">
                <a:solidFill>
                  <a:srgbClr val="FBB03B"/>
                </a:solidFill>
                <a:latin typeface="Open Sans"/>
                <a:ea typeface="Open Sans"/>
                <a:cs typeface="Open Sans"/>
                <a:sym typeface="Open Sans"/>
              </a:rPr>
              <a:t>Apostle</a:t>
            </a:r>
            <a:r>
              <a:rPr lang="en" sz="3000" b="1">
                <a:solidFill>
                  <a:schemeClr val="lt1"/>
                </a:solidFill>
                <a:latin typeface="Open Sans"/>
                <a:ea typeface="Open Sans"/>
                <a:cs typeface="Open Sans"/>
                <a:sym typeface="Open Sans"/>
              </a:rPr>
              <a:t>: a delegate, an ambassador of the Gospel, a messenger, he that is sent</a:t>
            </a:r>
            <a:endParaRPr sz="3000" b="1">
              <a:solidFill>
                <a:srgbClr val="FFFFFF"/>
              </a:solidFill>
              <a:latin typeface="Open Sans"/>
              <a:ea typeface="Open Sans"/>
              <a:cs typeface="Open Sans"/>
              <a:sym typeface="Open Sans"/>
            </a:endParaRPr>
          </a:p>
        </p:txBody>
      </p:sp>
      <p:cxnSp>
        <p:nvCxnSpPr>
          <p:cNvPr id="107" name="Shape 107"/>
          <p:cNvCxnSpPr/>
          <p:nvPr/>
        </p:nvCxnSpPr>
        <p:spPr>
          <a:xfrm>
            <a:off x="333300" y="735775"/>
            <a:ext cx="8477400" cy="0"/>
          </a:xfrm>
          <a:prstGeom prst="straightConnector1">
            <a:avLst/>
          </a:prstGeom>
          <a:noFill/>
          <a:ln w="9525" cap="flat" cmpd="sng">
            <a:solidFill>
              <a:srgbClr val="013047"/>
            </a:solidFill>
            <a:prstDash val="solid"/>
            <a:round/>
            <a:headEnd type="none" w="med" len="med"/>
            <a:tailEnd type="none" w="med" len="med"/>
          </a:ln>
        </p:spPr>
      </p:cxnSp>
      <p:cxnSp>
        <p:nvCxnSpPr>
          <p:cNvPr id="108" name="Shape 108"/>
          <p:cNvCxnSpPr/>
          <p:nvPr/>
        </p:nvCxnSpPr>
        <p:spPr>
          <a:xfrm>
            <a:off x="333300" y="5041150"/>
            <a:ext cx="8477400" cy="0"/>
          </a:xfrm>
          <a:prstGeom prst="straightConnector1">
            <a:avLst/>
          </a:prstGeom>
          <a:noFill/>
          <a:ln w="9525" cap="flat" cmpd="sng">
            <a:solidFill>
              <a:srgbClr val="FFFFFF"/>
            </a:solidFill>
            <a:prstDash val="solid"/>
            <a:round/>
            <a:headEnd type="none" w="med" len="med"/>
            <a:tailEnd type="none" w="med" len="med"/>
          </a:ln>
        </p:spPr>
      </p:cxnSp>
      <p:cxnSp>
        <p:nvCxnSpPr>
          <p:cNvPr id="109" name="Shape 109"/>
          <p:cNvCxnSpPr/>
          <p:nvPr/>
        </p:nvCxnSpPr>
        <p:spPr>
          <a:xfrm>
            <a:off x="333300" y="735775"/>
            <a:ext cx="8477400" cy="0"/>
          </a:xfrm>
          <a:prstGeom prst="straightConnector1">
            <a:avLst/>
          </a:prstGeom>
          <a:noFill/>
          <a:ln w="9525" cap="flat" cmpd="sng">
            <a:solidFill>
              <a:srgbClr val="FFFFFF"/>
            </a:solidFill>
            <a:prstDash val="solid"/>
            <a:round/>
            <a:headEnd type="none" w="med" len="med"/>
            <a:tailEnd type="none" w="med" len="med"/>
          </a:ln>
        </p:spPr>
      </p:cxnSp>
      <p:pic>
        <p:nvPicPr>
          <p:cNvPr id="110" name="Shape 110"/>
          <p:cNvPicPr preferRelativeResize="0"/>
          <p:nvPr/>
        </p:nvPicPr>
        <p:blipFill>
          <a:blip r:embed="rId3">
            <a:alphaModFix/>
          </a:blip>
          <a:stretch>
            <a:fillRect/>
          </a:stretch>
        </p:blipFill>
        <p:spPr>
          <a:xfrm>
            <a:off x="8320824" y="4396918"/>
            <a:ext cx="489875" cy="560108"/>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6">
                                            <p:txEl>
                                              <p:pRg st="0" end="0"/>
                                            </p:txEl>
                                          </p:spTgt>
                                        </p:tgtEl>
                                        <p:attrNameLst>
                                          <p:attrName>style.visibility</p:attrName>
                                        </p:attrNameLst>
                                      </p:cBhvr>
                                      <p:to>
                                        <p:strVal val="visible"/>
                                      </p:to>
                                    </p:set>
                                    <p:animEffect transition="in" filter="fade">
                                      <p:cBhvr>
                                        <p:cTn id="7" dur="1000"/>
                                        <p:tgtEl>
                                          <p:spTgt spid="10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6">
                                            <p:txEl>
                                              <p:pRg st="1" end="1"/>
                                            </p:txEl>
                                          </p:spTgt>
                                        </p:tgtEl>
                                        <p:attrNameLst>
                                          <p:attrName>style.visibility</p:attrName>
                                        </p:attrNameLst>
                                      </p:cBhvr>
                                      <p:to>
                                        <p:strVal val="visible"/>
                                      </p:to>
                                    </p:set>
                                    <p:animEffect transition="in" filter="fade">
                                      <p:cBhvr>
                                        <p:cTn id="12" dur="1000"/>
                                        <p:tgtEl>
                                          <p:spTgt spid="10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60212E"/>
        </a:solidFill>
        <a:effectLst/>
      </p:bgPr>
    </p:bg>
    <p:spTree>
      <p:nvGrpSpPr>
        <p:cNvPr id="1" name="Shape 114"/>
        <p:cNvGrpSpPr/>
        <p:nvPr/>
      </p:nvGrpSpPr>
      <p:grpSpPr>
        <a:xfrm>
          <a:off x="0" y="0"/>
          <a:ext cx="0" cy="0"/>
          <a:chOff x="0" y="0"/>
          <a:chExt cx="0" cy="0"/>
        </a:xfrm>
      </p:grpSpPr>
      <p:sp>
        <p:nvSpPr>
          <p:cNvPr id="115" name="Shape 115"/>
          <p:cNvSpPr txBox="1"/>
          <p:nvPr/>
        </p:nvSpPr>
        <p:spPr>
          <a:xfrm>
            <a:off x="222325" y="149575"/>
            <a:ext cx="4143000" cy="4887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sz="2400" b="1">
              <a:solidFill>
                <a:srgbClr val="3FA9F5"/>
              </a:solidFill>
              <a:latin typeface="Open Sans"/>
              <a:ea typeface="Open Sans"/>
              <a:cs typeface="Open Sans"/>
              <a:sym typeface="Open Sans"/>
            </a:endParaRPr>
          </a:p>
        </p:txBody>
      </p:sp>
      <p:sp>
        <p:nvSpPr>
          <p:cNvPr id="116" name="Shape 116"/>
          <p:cNvSpPr txBox="1"/>
          <p:nvPr/>
        </p:nvSpPr>
        <p:spPr>
          <a:xfrm>
            <a:off x="444625" y="1675425"/>
            <a:ext cx="6891600" cy="26373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117" name="Shape 117"/>
          <p:cNvSpPr txBox="1"/>
          <p:nvPr/>
        </p:nvSpPr>
        <p:spPr>
          <a:xfrm>
            <a:off x="333300" y="507400"/>
            <a:ext cx="8477400" cy="35571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Clr>
                <a:schemeClr val="dk1"/>
              </a:buClr>
              <a:buSzPts val="1100"/>
              <a:buFont typeface="Arial"/>
              <a:buNone/>
            </a:pPr>
            <a:r>
              <a:rPr lang="en" sz="3600" b="1">
                <a:solidFill>
                  <a:srgbClr val="FFFFFF"/>
                </a:solidFill>
                <a:latin typeface="Open Sans"/>
                <a:ea typeface="Open Sans"/>
                <a:cs typeface="Open Sans"/>
                <a:sym typeface="Open Sans"/>
              </a:rPr>
              <a:t>A Christian cannot expect to be sent if they are not first willing to submit and serve.</a:t>
            </a:r>
            <a:endParaRPr sz="3000" baseline="30000">
              <a:solidFill>
                <a:srgbClr val="013047"/>
              </a:solidFill>
              <a:highlight>
                <a:srgbClr val="FFFFFF"/>
              </a:highlight>
              <a:latin typeface="Open Sans"/>
              <a:ea typeface="Open Sans"/>
              <a:cs typeface="Open Sans"/>
              <a:sym typeface="Open Sans"/>
            </a:endParaRPr>
          </a:p>
        </p:txBody>
      </p:sp>
      <p:cxnSp>
        <p:nvCxnSpPr>
          <p:cNvPr id="118" name="Shape 118"/>
          <p:cNvCxnSpPr/>
          <p:nvPr/>
        </p:nvCxnSpPr>
        <p:spPr>
          <a:xfrm>
            <a:off x="333300" y="5041150"/>
            <a:ext cx="8477400" cy="0"/>
          </a:xfrm>
          <a:prstGeom prst="straightConnector1">
            <a:avLst/>
          </a:prstGeom>
          <a:noFill/>
          <a:ln w="9525" cap="flat" cmpd="sng">
            <a:solidFill>
              <a:srgbClr val="FFFFFF"/>
            </a:solidFill>
            <a:prstDash val="solid"/>
            <a:round/>
            <a:headEnd type="none" w="med" len="med"/>
            <a:tailEnd type="none" w="med" len="med"/>
          </a:ln>
        </p:spPr>
      </p:cxnSp>
      <p:pic>
        <p:nvPicPr>
          <p:cNvPr id="119" name="Shape 119"/>
          <p:cNvPicPr preferRelativeResize="0"/>
          <p:nvPr/>
        </p:nvPicPr>
        <p:blipFill>
          <a:blip r:embed="rId3">
            <a:alphaModFix/>
          </a:blip>
          <a:stretch>
            <a:fillRect/>
          </a:stretch>
        </p:blipFill>
        <p:spPr>
          <a:xfrm>
            <a:off x="8320824" y="4396918"/>
            <a:ext cx="489875" cy="560108"/>
          </a:xfrm>
          <a:prstGeom prst="rect">
            <a:avLst/>
          </a:prstGeom>
          <a:noFill/>
          <a:ln>
            <a:noFill/>
          </a:ln>
        </p:spPr>
      </p:pic>
      <p:sp>
        <p:nvSpPr>
          <p:cNvPr id="120" name="Shape 120"/>
          <p:cNvSpPr txBox="1"/>
          <p:nvPr/>
        </p:nvSpPr>
        <p:spPr>
          <a:xfrm>
            <a:off x="222325" y="149575"/>
            <a:ext cx="6002400" cy="4887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2400">
                <a:solidFill>
                  <a:srgbClr val="FFFFFF"/>
                </a:solidFill>
                <a:latin typeface="Open Sans"/>
                <a:ea typeface="Open Sans"/>
                <a:cs typeface="Open Sans"/>
                <a:sym typeface="Open Sans"/>
              </a:rPr>
              <a:t>Key Point #1</a:t>
            </a:r>
            <a:endParaRPr sz="2400">
              <a:solidFill>
                <a:srgbClr val="FFFFFF"/>
              </a:solidFill>
              <a:latin typeface="Open Sans"/>
              <a:ea typeface="Open Sans"/>
              <a:cs typeface="Open Sans"/>
              <a:sym typeface="Open Sans"/>
            </a:endParaRPr>
          </a:p>
        </p:txBody>
      </p:sp>
      <p:cxnSp>
        <p:nvCxnSpPr>
          <p:cNvPr id="121" name="Shape 121"/>
          <p:cNvCxnSpPr/>
          <p:nvPr/>
        </p:nvCxnSpPr>
        <p:spPr>
          <a:xfrm>
            <a:off x="333300" y="735775"/>
            <a:ext cx="8477400" cy="0"/>
          </a:xfrm>
          <a:prstGeom prst="straightConnector1">
            <a:avLst/>
          </a:prstGeom>
          <a:noFill/>
          <a:ln w="9525" cap="flat" cmpd="sng">
            <a:solidFill>
              <a:srgbClr val="FFFFFF"/>
            </a:solidFill>
            <a:prstDash val="solid"/>
            <a:round/>
            <a:headEnd type="none" w="med" len="med"/>
            <a:tailEnd type="none" w="med" len="med"/>
          </a:ln>
        </p:spPr>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13047"/>
        </a:solidFill>
        <a:effectLst/>
      </p:bgPr>
    </p:bg>
    <p:spTree>
      <p:nvGrpSpPr>
        <p:cNvPr id="1" name="Shape 125"/>
        <p:cNvGrpSpPr/>
        <p:nvPr/>
      </p:nvGrpSpPr>
      <p:grpSpPr>
        <a:xfrm>
          <a:off x="0" y="0"/>
          <a:ext cx="0" cy="0"/>
          <a:chOff x="0" y="0"/>
          <a:chExt cx="0" cy="0"/>
        </a:xfrm>
      </p:grpSpPr>
      <p:sp>
        <p:nvSpPr>
          <p:cNvPr id="126" name="Shape 126"/>
          <p:cNvSpPr txBox="1"/>
          <p:nvPr/>
        </p:nvSpPr>
        <p:spPr>
          <a:xfrm>
            <a:off x="222325" y="149575"/>
            <a:ext cx="4143000" cy="4887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Clr>
                <a:schemeClr val="dk1"/>
              </a:buClr>
              <a:buSzPts val="1100"/>
              <a:buFont typeface="Arial"/>
              <a:buNone/>
            </a:pPr>
            <a:r>
              <a:rPr lang="en" sz="2400">
                <a:solidFill>
                  <a:schemeClr val="lt1"/>
                </a:solidFill>
                <a:latin typeface="Open Sans"/>
                <a:ea typeface="Open Sans"/>
                <a:cs typeface="Open Sans"/>
                <a:sym typeface="Open Sans"/>
              </a:rPr>
              <a:t>2 Peter 1:1-4</a:t>
            </a:r>
            <a:endParaRPr sz="2400">
              <a:solidFill>
                <a:schemeClr val="lt1"/>
              </a:solidFill>
              <a:latin typeface="Open Sans"/>
              <a:ea typeface="Open Sans"/>
              <a:cs typeface="Open Sans"/>
              <a:sym typeface="Open Sans"/>
            </a:endParaRPr>
          </a:p>
          <a:p>
            <a:pPr marL="0" lvl="0" indent="0" rtl="0">
              <a:spcBef>
                <a:spcPts val="0"/>
              </a:spcBef>
              <a:spcAft>
                <a:spcPts val="0"/>
              </a:spcAft>
              <a:buNone/>
            </a:pPr>
            <a:endParaRPr sz="2400">
              <a:solidFill>
                <a:srgbClr val="FFFFFF"/>
              </a:solidFill>
              <a:latin typeface="Open Sans"/>
              <a:ea typeface="Open Sans"/>
              <a:cs typeface="Open Sans"/>
              <a:sym typeface="Open Sans"/>
            </a:endParaRPr>
          </a:p>
        </p:txBody>
      </p:sp>
      <p:sp>
        <p:nvSpPr>
          <p:cNvPr id="127" name="Shape 127"/>
          <p:cNvSpPr txBox="1"/>
          <p:nvPr/>
        </p:nvSpPr>
        <p:spPr>
          <a:xfrm>
            <a:off x="444625" y="1675425"/>
            <a:ext cx="6891600" cy="26373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128" name="Shape 128"/>
          <p:cNvSpPr txBox="1"/>
          <p:nvPr/>
        </p:nvSpPr>
        <p:spPr>
          <a:xfrm>
            <a:off x="333300" y="735775"/>
            <a:ext cx="8477400" cy="37614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Clr>
                <a:schemeClr val="dk1"/>
              </a:buClr>
              <a:buSzPts val="1100"/>
              <a:buFont typeface="Arial"/>
              <a:buNone/>
            </a:pPr>
            <a:r>
              <a:rPr lang="en" sz="2000" b="1" baseline="30000">
                <a:solidFill>
                  <a:srgbClr val="FFFFFF"/>
                </a:solidFill>
                <a:latin typeface="Open Sans"/>
                <a:ea typeface="Open Sans"/>
                <a:cs typeface="Open Sans"/>
                <a:sym typeface="Open Sans"/>
              </a:rPr>
              <a:t>1</a:t>
            </a:r>
            <a:r>
              <a:rPr lang="en" sz="2000" b="1">
                <a:solidFill>
                  <a:srgbClr val="FFFFFF"/>
                </a:solidFill>
                <a:latin typeface="Open Sans"/>
                <a:ea typeface="Open Sans"/>
                <a:cs typeface="Open Sans"/>
                <a:sym typeface="Open Sans"/>
              </a:rPr>
              <a:t> Simon Peter, a servant and an apostle of Jesus Christ, </a:t>
            </a:r>
            <a:r>
              <a:rPr lang="en" sz="2000" b="1">
                <a:solidFill>
                  <a:srgbClr val="FBB03B"/>
                </a:solidFill>
                <a:latin typeface="Open Sans"/>
                <a:ea typeface="Open Sans"/>
                <a:cs typeface="Open Sans"/>
                <a:sym typeface="Open Sans"/>
              </a:rPr>
              <a:t>to them that have obtained like precious faith with us </a:t>
            </a:r>
            <a:r>
              <a:rPr lang="en" sz="2000" b="1">
                <a:solidFill>
                  <a:srgbClr val="FFFFFF"/>
                </a:solidFill>
                <a:latin typeface="Open Sans"/>
                <a:ea typeface="Open Sans"/>
                <a:cs typeface="Open Sans"/>
                <a:sym typeface="Open Sans"/>
              </a:rPr>
              <a:t>through the righteousness of God and our Saviour Jesus Christ: </a:t>
            </a:r>
            <a:r>
              <a:rPr lang="en" sz="2000" b="1" baseline="30000">
                <a:solidFill>
                  <a:srgbClr val="FFFFFF"/>
                </a:solidFill>
                <a:latin typeface="Open Sans"/>
                <a:ea typeface="Open Sans"/>
                <a:cs typeface="Open Sans"/>
                <a:sym typeface="Open Sans"/>
              </a:rPr>
              <a:t>2</a:t>
            </a:r>
            <a:r>
              <a:rPr lang="en" sz="2000" b="1">
                <a:solidFill>
                  <a:srgbClr val="FFFFFF"/>
                </a:solidFill>
                <a:latin typeface="Open Sans"/>
                <a:ea typeface="Open Sans"/>
                <a:cs typeface="Open Sans"/>
                <a:sym typeface="Open Sans"/>
              </a:rPr>
              <a:t> Grace and peace be multiplied unto you through the knowledge of God, and of Jesus our Lord, </a:t>
            </a:r>
            <a:r>
              <a:rPr lang="en" sz="2000" b="1" baseline="30000">
                <a:solidFill>
                  <a:srgbClr val="FFFFFF"/>
                </a:solidFill>
                <a:latin typeface="Open Sans"/>
                <a:ea typeface="Open Sans"/>
                <a:cs typeface="Open Sans"/>
                <a:sym typeface="Open Sans"/>
              </a:rPr>
              <a:t>3</a:t>
            </a:r>
            <a:r>
              <a:rPr lang="en" sz="2000" b="1">
                <a:solidFill>
                  <a:srgbClr val="FFFFFF"/>
                </a:solidFill>
                <a:latin typeface="Open Sans"/>
                <a:ea typeface="Open Sans"/>
                <a:cs typeface="Open Sans"/>
                <a:sym typeface="Open Sans"/>
              </a:rPr>
              <a:t> according as his divine power hath given unto us all things that </a:t>
            </a:r>
            <a:r>
              <a:rPr lang="en" sz="2000" b="1" i="1">
                <a:solidFill>
                  <a:srgbClr val="FFFFFF"/>
                </a:solidFill>
                <a:latin typeface="Open Sans"/>
                <a:ea typeface="Open Sans"/>
                <a:cs typeface="Open Sans"/>
                <a:sym typeface="Open Sans"/>
              </a:rPr>
              <a:t>pertain </a:t>
            </a:r>
            <a:r>
              <a:rPr lang="en" sz="2000" b="1">
                <a:solidFill>
                  <a:srgbClr val="FFFFFF"/>
                </a:solidFill>
                <a:latin typeface="Open Sans"/>
                <a:ea typeface="Open Sans"/>
                <a:cs typeface="Open Sans"/>
                <a:sym typeface="Open Sans"/>
              </a:rPr>
              <a:t>unto life and godliness, through the knowledge of him that hath called us to glory and virtue: </a:t>
            </a:r>
            <a:r>
              <a:rPr lang="en" sz="2000" b="1" baseline="30000">
                <a:solidFill>
                  <a:srgbClr val="FFFFFF"/>
                </a:solidFill>
                <a:latin typeface="Open Sans"/>
                <a:ea typeface="Open Sans"/>
                <a:cs typeface="Open Sans"/>
                <a:sym typeface="Open Sans"/>
              </a:rPr>
              <a:t>4</a:t>
            </a:r>
            <a:r>
              <a:rPr lang="en" sz="2000" b="1">
                <a:solidFill>
                  <a:srgbClr val="FFFFFF"/>
                </a:solidFill>
                <a:latin typeface="Open Sans"/>
                <a:ea typeface="Open Sans"/>
                <a:cs typeface="Open Sans"/>
                <a:sym typeface="Open Sans"/>
              </a:rPr>
              <a:t> whereby are given unto us exceeding great and precious promises: that by these ye might be partakers of the divine nature, having escaped the corruption that is in the world through lust.</a:t>
            </a:r>
            <a:endParaRPr sz="2000" b="1">
              <a:solidFill>
                <a:srgbClr val="FFFFFF"/>
              </a:solidFill>
              <a:latin typeface="Open Sans"/>
              <a:ea typeface="Open Sans"/>
              <a:cs typeface="Open Sans"/>
              <a:sym typeface="Open Sans"/>
            </a:endParaRPr>
          </a:p>
          <a:p>
            <a:pPr marL="0" lvl="0" indent="0" rtl="0">
              <a:spcBef>
                <a:spcPts val="0"/>
              </a:spcBef>
              <a:spcAft>
                <a:spcPts val="0"/>
              </a:spcAft>
              <a:buClr>
                <a:schemeClr val="dk1"/>
              </a:buClr>
              <a:buSzPts val="1100"/>
              <a:buFont typeface="Arial"/>
              <a:buNone/>
            </a:pPr>
            <a:endParaRPr sz="2000" b="1">
              <a:solidFill>
                <a:srgbClr val="FFFFFF"/>
              </a:solidFill>
              <a:latin typeface="Open Sans"/>
              <a:ea typeface="Open Sans"/>
              <a:cs typeface="Open Sans"/>
              <a:sym typeface="Open Sans"/>
            </a:endParaRPr>
          </a:p>
          <a:p>
            <a:pPr marL="0" lvl="0" indent="0" rtl="0">
              <a:spcBef>
                <a:spcPts val="0"/>
              </a:spcBef>
              <a:spcAft>
                <a:spcPts val="0"/>
              </a:spcAft>
              <a:buNone/>
            </a:pPr>
            <a:endParaRPr sz="2000" b="1">
              <a:solidFill>
                <a:srgbClr val="FFFFFF"/>
              </a:solidFill>
              <a:latin typeface="Open Sans"/>
              <a:ea typeface="Open Sans"/>
              <a:cs typeface="Open Sans"/>
              <a:sym typeface="Open Sans"/>
            </a:endParaRPr>
          </a:p>
        </p:txBody>
      </p:sp>
      <p:cxnSp>
        <p:nvCxnSpPr>
          <p:cNvPr id="129" name="Shape 129"/>
          <p:cNvCxnSpPr/>
          <p:nvPr/>
        </p:nvCxnSpPr>
        <p:spPr>
          <a:xfrm>
            <a:off x="333300" y="5041150"/>
            <a:ext cx="8477400" cy="0"/>
          </a:xfrm>
          <a:prstGeom prst="straightConnector1">
            <a:avLst/>
          </a:prstGeom>
          <a:noFill/>
          <a:ln w="9525" cap="flat" cmpd="sng">
            <a:solidFill>
              <a:srgbClr val="FFFFFF"/>
            </a:solidFill>
            <a:prstDash val="solid"/>
            <a:round/>
            <a:headEnd type="none" w="med" len="med"/>
            <a:tailEnd type="none" w="med" len="med"/>
          </a:ln>
        </p:spPr>
      </p:cxnSp>
      <p:cxnSp>
        <p:nvCxnSpPr>
          <p:cNvPr id="130" name="Shape 130"/>
          <p:cNvCxnSpPr/>
          <p:nvPr/>
        </p:nvCxnSpPr>
        <p:spPr>
          <a:xfrm>
            <a:off x="333300" y="735775"/>
            <a:ext cx="8477400" cy="0"/>
          </a:xfrm>
          <a:prstGeom prst="straightConnector1">
            <a:avLst/>
          </a:prstGeom>
          <a:noFill/>
          <a:ln w="9525" cap="flat" cmpd="sng">
            <a:solidFill>
              <a:srgbClr val="FFFFFF"/>
            </a:solidFill>
            <a:prstDash val="solid"/>
            <a:round/>
            <a:headEnd type="none" w="med" len="med"/>
            <a:tailEnd type="none" w="med" len="med"/>
          </a:ln>
        </p:spPr>
      </p:cxnSp>
      <p:pic>
        <p:nvPicPr>
          <p:cNvPr id="131" name="Shape 131"/>
          <p:cNvPicPr preferRelativeResize="0"/>
          <p:nvPr/>
        </p:nvPicPr>
        <p:blipFill>
          <a:blip r:embed="rId3">
            <a:alphaModFix/>
          </a:blip>
          <a:stretch>
            <a:fillRect/>
          </a:stretch>
        </p:blipFill>
        <p:spPr>
          <a:xfrm>
            <a:off x="8320824" y="4396918"/>
            <a:ext cx="489875" cy="560108"/>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13047"/>
        </a:solidFill>
        <a:effectLst/>
      </p:bgPr>
    </p:bg>
    <p:spTree>
      <p:nvGrpSpPr>
        <p:cNvPr id="1" name="Shape 135"/>
        <p:cNvGrpSpPr/>
        <p:nvPr/>
      </p:nvGrpSpPr>
      <p:grpSpPr>
        <a:xfrm>
          <a:off x="0" y="0"/>
          <a:ext cx="0" cy="0"/>
          <a:chOff x="0" y="0"/>
          <a:chExt cx="0" cy="0"/>
        </a:xfrm>
      </p:grpSpPr>
      <p:sp>
        <p:nvSpPr>
          <p:cNvPr id="136" name="Shape 136"/>
          <p:cNvSpPr txBox="1"/>
          <p:nvPr/>
        </p:nvSpPr>
        <p:spPr>
          <a:xfrm>
            <a:off x="222325" y="149575"/>
            <a:ext cx="6002400" cy="4887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2400">
                <a:solidFill>
                  <a:srgbClr val="FFFFFF"/>
                </a:solidFill>
                <a:latin typeface="Open Sans"/>
                <a:ea typeface="Open Sans"/>
                <a:cs typeface="Open Sans"/>
                <a:sym typeface="Open Sans"/>
              </a:rPr>
              <a:t>Hebrews 11:1</a:t>
            </a:r>
            <a:endParaRPr sz="2400">
              <a:solidFill>
                <a:srgbClr val="FFFFFF"/>
              </a:solidFill>
              <a:latin typeface="Open Sans"/>
              <a:ea typeface="Open Sans"/>
              <a:cs typeface="Open Sans"/>
              <a:sym typeface="Open Sans"/>
            </a:endParaRPr>
          </a:p>
        </p:txBody>
      </p:sp>
      <p:sp>
        <p:nvSpPr>
          <p:cNvPr id="137" name="Shape 137"/>
          <p:cNvSpPr txBox="1"/>
          <p:nvPr/>
        </p:nvSpPr>
        <p:spPr>
          <a:xfrm>
            <a:off x="444625" y="1675425"/>
            <a:ext cx="6891600" cy="26373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138" name="Shape 138"/>
          <p:cNvSpPr txBox="1"/>
          <p:nvPr/>
        </p:nvSpPr>
        <p:spPr>
          <a:xfrm>
            <a:off x="333300" y="811975"/>
            <a:ext cx="8477400" cy="35769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3000" b="1" baseline="30000">
                <a:solidFill>
                  <a:srgbClr val="FFFFFF"/>
                </a:solidFill>
                <a:latin typeface="Open Sans"/>
                <a:ea typeface="Open Sans"/>
                <a:cs typeface="Open Sans"/>
                <a:sym typeface="Open Sans"/>
              </a:rPr>
              <a:t>1</a:t>
            </a:r>
            <a:r>
              <a:rPr lang="en" sz="3000" b="1">
                <a:solidFill>
                  <a:srgbClr val="FFFFFF"/>
                </a:solidFill>
                <a:latin typeface="Open Sans"/>
                <a:ea typeface="Open Sans"/>
                <a:cs typeface="Open Sans"/>
                <a:sym typeface="Open Sans"/>
              </a:rPr>
              <a:t> Now faith is the </a:t>
            </a:r>
            <a:r>
              <a:rPr lang="en" sz="3000" b="1">
                <a:solidFill>
                  <a:srgbClr val="FBB03B"/>
                </a:solidFill>
                <a:latin typeface="Open Sans"/>
                <a:ea typeface="Open Sans"/>
                <a:cs typeface="Open Sans"/>
                <a:sym typeface="Open Sans"/>
              </a:rPr>
              <a:t>substance </a:t>
            </a:r>
            <a:r>
              <a:rPr lang="en" sz="3000" b="1">
                <a:solidFill>
                  <a:srgbClr val="FFFFFF"/>
                </a:solidFill>
                <a:latin typeface="Open Sans"/>
                <a:ea typeface="Open Sans"/>
                <a:cs typeface="Open Sans"/>
                <a:sym typeface="Open Sans"/>
              </a:rPr>
              <a:t>of things hoped for, the </a:t>
            </a:r>
            <a:r>
              <a:rPr lang="en" sz="3000" b="1">
                <a:solidFill>
                  <a:srgbClr val="FBB03B"/>
                </a:solidFill>
                <a:latin typeface="Open Sans"/>
                <a:ea typeface="Open Sans"/>
                <a:cs typeface="Open Sans"/>
                <a:sym typeface="Open Sans"/>
              </a:rPr>
              <a:t>evidence </a:t>
            </a:r>
            <a:r>
              <a:rPr lang="en" sz="3000" b="1">
                <a:solidFill>
                  <a:srgbClr val="FFFFFF"/>
                </a:solidFill>
                <a:latin typeface="Open Sans"/>
                <a:ea typeface="Open Sans"/>
                <a:cs typeface="Open Sans"/>
                <a:sym typeface="Open Sans"/>
              </a:rPr>
              <a:t>of things not seen.</a:t>
            </a:r>
            <a:endParaRPr sz="3000" b="1">
              <a:solidFill>
                <a:srgbClr val="FFFFFF"/>
              </a:solidFill>
              <a:latin typeface="Open Sans"/>
              <a:ea typeface="Open Sans"/>
              <a:cs typeface="Open Sans"/>
              <a:sym typeface="Open Sans"/>
            </a:endParaRPr>
          </a:p>
        </p:txBody>
      </p:sp>
      <p:cxnSp>
        <p:nvCxnSpPr>
          <p:cNvPr id="139" name="Shape 139"/>
          <p:cNvCxnSpPr/>
          <p:nvPr/>
        </p:nvCxnSpPr>
        <p:spPr>
          <a:xfrm>
            <a:off x="333300" y="5041150"/>
            <a:ext cx="8477400" cy="0"/>
          </a:xfrm>
          <a:prstGeom prst="straightConnector1">
            <a:avLst/>
          </a:prstGeom>
          <a:noFill/>
          <a:ln w="9525" cap="flat" cmpd="sng">
            <a:solidFill>
              <a:srgbClr val="FFFFFF"/>
            </a:solidFill>
            <a:prstDash val="solid"/>
            <a:round/>
            <a:headEnd type="none" w="med" len="med"/>
            <a:tailEnd type="none" w="med" len="med"/>
          </a:ln>
        </p:spPr>
      </p:cxnSp>
      <p:cxnSp>
        <p:nvCxnSpPr>
          <p:cNvPr id="140" name="Shape 140"/>
          <p:cNvCxnSpPr/>
          <p:nvPr/>
        </p:nvCxnSpPr>
        <p:spPr>
          <a:xfrm>
            <a:off x="333300" y="735775"/>
            <a:ext cx="8477400" cy="0"/>
          </a:xfrm>
          <a:prstGeom prst="straightConnector1">
            <a:avLst/>
          </a:prstGeom>
          <a:noFill/>
          <a:ln w="9525" cap="flat" cmpd="sng">
            <a:solidFill>
              <a:srgbClr val="FFFFFF"/>
            </a:solidFill>
            <a:prstDash val="solid"/>
            <a:round/>
            <a:headEnd type="none" w="med" len="med"/>
            <a:tailEnd type="none" w="med" len="med"/>
          </a:ln>
        </p:spPr>
      </p:cxnSp>
      <p:pic>
        <p:nvPicPr>
          <p:cNvPr id="141" name="Shape 141"/>
          <p:cNvPicPr preferRelativeResize="0"/>
          <p:nvPr/>
        </p:nvPicPr>
        <p:blipFill>
          <a:blip r:embed="rId3">
            <a:alphaModFix/>
          </a:blip>
          <a:stretch>
            <a:fillRect/>
          </a:stretch>
        </p:blipFill>
        <p:spPr>
          <a:xfrm>
            <a:off x="8320824" y="4396918"/>
            <a:ext cx="489875" cy="560108"/>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1943</Words>
  <Application>Microsoft Office PowerPoint</Application>
  <PresentationFormat>On-screen Show (16:9)</PresentationFormat>
  <Paragraphs>72</Paragraphs>
  <Slides>31</Slides>
  <Notes>31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31</vt:i4>
      </vt:variant>
    </vt:vector>
  </HeadingPairs>
  <TitlesOfParts>
    <vt:vector size="34" baseType="lpstr">
      <vt:lpstr>Open Sans</vt:lpstr>
      <vt:lpstr>Arial</vt: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Van Sneed</cp:lastModifiedBy>
  <cp:revision>1</cp:revision>
  <dcterms:modified xsi:type="dcterms:W3CDTF">2018-07-01T11:42:09Z</dcterms:modified>
</cp:coreProperties>
</file>